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5" r:id="rId2"/>
    <p:sldId id="283" r:id="rId3"/>
    <p:sldId id="296" r:id="rId4"/>
    <p:sldId id="298" r:id="rId5"/>
    <p:sldId id="297" r:id="rId6"/>
    <p:sldId id="299" r:id="rId7"/>
    <p:sldId id="300" r:id="rId8"/>
    <p:sldId id="301" r:id="rId9"/>
    <p:sldId id="302" r:id="rId10"/>
    <p:sldId id="303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1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E0F173-89EC-4670-9FAA-C03CEAAC4232}" type="doc">
      <dgm:prSet loTypeId="urn:diagrams.loki3.com/Bracket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D69EBDE-E232-4C02-9A2E-EC82EFC0CF19}">
      <dgm:prSet phldrT="[Text]" custT="1"/>
      <dgm:spPr/>
      <dgm:t>
        <a:bodyPr/>
        <a:lstStyle/>
        <a:p>
          <a:r>
            <a:rPr lang="en-US" sz="1800" dirty="0"/>
            <a:t>`</a:t>
          </a:r>
          <a:r>
            <a:rPr lang="en-US" sz="1800" b="1" i="0" dirty="0" err="1"/>
            <a:t>hint_text</a:t>
          </a:r>
          <a:r>
            <a:rPr lang="en-US" sz="1800" b="1" i="0" dirty="0"/>
            <a:t>`</a:t>
          </a:r>
          <a:endParaRPr lang="en-US" sz="1800" dirty="0"/>
        </a:p>
      </dgm:t>
    </dgm:pt>
    <dgm:pt modelId="{0DFEAAF6-D77E-4207-A564-325C1F762DB1}" type="parTrans" cxnId="{CF022995-7034-4222-BFFC-4F6AFD4EC7AD}">
      <dgm:prSet/>
      <dgm:spPr/>
      <dgm:t>
        <a:bodyPr/>
        <a:lstStyle/>
        <a:p>
          <a:endParaRPr lang="en-US" sz="1600"/>
        </a:p>
      </dgm:t>
    </dgm:pt>
    <dgm:pt modelId="{8E495A37-2CDF-4BB1-9213-AD4CC046EA53}" type="sibTrans" cxnId="{CF022995-7034-4222-BFFC-4F6AFD4EC7AD}">
      <dgm:prSet/>
      <dgm:spPr/>
      <dgm:t>
        <a:bodyPr/>
        <a:lstStyle/>
        <a:p>
          <a:endParaRPr lang="en-US" sz="1600"/>
        </a:p>
      </dgm:t>
    </dgm:pt>
    <dgm:pt modelId="{928B2980-B4C3-420E-B904-46B19C744EF5}">
      <dgm:prSet phldrT="[Text]" custT="1"/>
      <dgm:spPr/>
      <dgm:t>
        <a:bodyPr/>
        <a:lstStyle/>
        <a:p>
          <a:r>
            <a:rPr lang="en-US" sz="1800" b="0" i="0" dirty="0"/>
            <a:t>Text to display as a hint or placeholder in the text field</a:t>
          </a:r>
          <a:endParaRPr lang="en-US" sz="1800" dirty="0"/>
        </a:p>
      </dgm:t>
    </dgm:pt>
    <dgm:pt modelId="{E10223EE-753E-447C-82BA-BDE250152838}" type="parTrans" cxnId="{52314B64-ACC9-4610-8958-E58ABF07A8CF}">
      <dgm:prSet/>
      <dgm:spPr/>
      <dgm:t>
        <a:bodyPr/>
        <a:lstStyle/>
        <a:p>
          <a:endParaRPr lang="en-US" sz="1600"/>
        </a:p>
      </dgm:t>
    </dgm:pt>
    <dgm:pt modelId="{638B15DF-9254-4AAB-9162-7FE275FFA149}" type="sibTrans" cxnId="{52314B64-ACC9-4610-8958-E58ABF07A8CF}">
      <dgm:prSet/>
      <dgm:spPr/>
      <dgm:t>
        <a:bodyPr/>
        <a:lstStyle/>
        <a:p>
          <a:endParaRPr lang="en-US" sz="1600"/>
        </a:p>
      </dgm:t>
    </dgm:pt>
    <dgm:pt modelId="{DD862647-84CE-4EFC-AFB7-3169A0492EF7}">
      <dgm:prSet phldrT="[Text]" custT="1"/>
      <dgm:spPr/>
      <dgm:t>
        <a:bodyPr/>
        <a:lstStyle/>
        <a:p>
          <a:r>
            <a:rPr lang="en-US" sz="1800" dirty="0"/>
            <a:t>`</a:t>
          </a:r>
          <a:r>
            <a:rPr lang="en-US" sz="1800" b="1" i="0" dirty="0" err="1"/>
            <a:t>input_type</a:t>
          </a:r>
          <a:r>
            <a:rPr lang="en-US" sz="1800" b="1" i="0" dirty="0"/>
            <a:t>`</a:t>
          </a:r>
          <a:endParaRPr lang="en-US" sz="1800" dirty="0"/>
        </a:p>
      </dgm:t>
    </dgm:pt>
    <dgm:pt modelId="{8F5B93DD-000B-43A5-AB0E-35137497BD08}" type="parTrans" cxnId="{A2A8B1B8-97FF-4CE1-9661-3005333C7A5D}">
      <dgm:prSet/>
      <dgm:spPr/>
      <dgm:t>
        <a:bodyPr/>
        <a:lstStyle/>
        <a:p>
          <a:endParaRPr lang="en-US" sz="1600"/>
        </a:p>
      </dgm:t>
    </dgm:pt>
    <dgm:pt modelId="{3B7C9E9A-3403-4D27-BE06-7372263369B9}" type="sibTrans" cxnId="{A2A8B1B8-97FF-4CE1-9661-3005333C7A5D}">
      <dgm:prSet/>
      <dgm:spPr/>
      <dgm:t>
        <a:bodyPr/>
        <a:lstStyle/>
        <a:p>
          <a:endParaRPr lang="en-US" sz="1600"/>
        </a:p>
      </dgm:t>
    </dgm:pt>
    <dgm:pt modelId="{62CEAAE5-BB15-49C1-8F9C-A0499AB51176}">
      <dgm:prSet phldrT="[Text]" custT="1"/>
      <dgm:spPr/>
      <dgm:t>
        <a:bodyPr/>
        <a:lstStyle/>
        <a:p>
          <a:r>
            <a:rPr lang="en-US" sz="1800" b="0" i="0" dirty="0"/>
            <a:t>Type of input (e.g., "text", "number", "email")</a:t>
          </a:r>
          <a:endParaRPr lang="en-US" sz="1800" dirty="0"/>
        </a:p>
      </dgm:t>
    </dgm:pt>
    <dgm:pt modelId="{A0FBB385-DADD-4C44-AC65-2876D0692B2D}" type="parTrans" cxnId="{94CE33F7-26FC-4A05-B409-D5DEBBB9BDAB}">
      <dgm:prSet/>
      <dgm:spPr/>
      <dgm:t>
        <a:bodyPr/>
        <a:lstStyle/>
        <a:p>
          <a:endParaRPr lang="en-US" sz="1600"/>
        </a:p>
      </dgm:t>
    </dgm:pt>
    <dgm:pt modelId="{41CE6C31-A850-4476-8A77-90DC11546036}" type="sibTrans" cxnId="{94CE33F7-26FC-4A05-B409-D5DEBBB9BDAB}">
      <dgm:prSet/>
      <dgm:spPr/>
      <dgm:t>
        <a:bodyPr/>
        <a:lstStyle/>
        <a:p>
          <a:endParaRPr lang="en-US" sz="1600"/>
        </a:p>
      </dgm:t>
    </dgm:pt>
    <dgm:pt modelId="{D3578CDE-6C1C-4956-AD8A-D1A2A838FF82}">
      <dgm:prSet phldrT="[Text]" custT="1"/>
      <dgm:spPr/>
      <dgm:t>
        <a:bodyPr/>
        <a:lstStyle/>
        <a:p>
          <a:r>
            <a:rPr lang="en-US" sz="1800" dirty="0"/>
            <a:t>`</a:t>
          </a:r>
          <a:r>
            <a:rPr lang="en-US" sz="1800" b="1" i="0" dirty="0" err="1"/>
            <a:t>helper_text</a:t>
          </a:r>
          <a:r>
            <a:rPr lang="en-US" sz="1800" b="1" i="0" dirty="0"/>
            <a:t>`</a:t>
          </a:r>
          <a:endParaRPr lang="en-US" sz="1800" dirty="0"/>
        </a:p>
      </dgm:t>
    </dgm:pt>
    <dgm:pt modelId="{CC9814F2-4286-442B-B10A-65075DBBB995}" type="parTrans" cxnId="{BCCCAD4F-D266-4958-B351-61996831FD32}">
      <dgm:prSet/>
      <dgm:spPr/>
      <dgm:t>
        <a:bodyPr/>
        <a:lstStyle/>
        <a:p>
          <a:endParaRPr lang="en-US" sz="1600"/>
        </a:p>
      </dgm:t>
    </dgm:pt>
    <dgm:pt modelId="{DBD955B7-D4FF-4C5C-9966-D06AC7AFC0DC}" type="sibTrans" cxnId="{BCCCAD4F-D266-4958-B351-61996831FD32}">
      <dgm:prSet/>
      <dgm:spPr/>
      <dgm:t>
        <a:bodyPr/>
        <a:lstStyle/>
        <a:p>
          <a:endParaRPr lang="en-US" sz="1600"/>
        </a:p>
      </dgm:t>
    </dgm:pt>
    <dgm:pt modelId="{C3A347F2-98CA-4244-B2D0-2D823491F65E}">
      <dgm:prSet phldrT="[Text]" custT="1"/>
      <dgm:spPr/>
      <dgm:t>
        <a:bodyPr/>
        <a:lstStyle/>
        <a:p>
          <a:r>
            <a:rPr lang="en-US" sz="1800" b="0" i="0"/>
            <a:t>Additional text to display below the text field</a:t>
          </a:r>
          <a:endParaRPr lang="en-US" sz="1800" dirty="0"/>
        </a:p>
      </dgm:t>
    </dgm:pt>
    <dgm:pt modelId="{AACBFFC2-CBED-4266-A6F3-BF3A9D06F6C7}" type="parTrans" cxnId="{3652F0E7-5525-4FE9-95D3-CC6A759AF895}">
      <dgm:prSet/>
      <dgm:spPr/>
      <dgm:t>
        <a:bodyPr/>
        <a:lstStyle/>
        <a:p>
          <a:endParaRPr lang="en-US" sz="1600"/>
        </a:p>
      </dgm:t>
    </dgm:pt>
    <dgm:pt modelId="{29AD0C98-8721-4426-9135-7BB51D7E3EB6}" type="sibTrans" cxnId="{3652F0E7-5525-4FE9-95D3-CC6A759AF895}">
      <dgm:prSet/>
      <dgm:spPr/>
      <dgm:t>
        <a:bodyPr/>
        <a:lstStyle/>
        <a:p>
          <a:endParaRPr lang="en-US" sz="1600"/>
        </a:p>
      </dgm:t>
    </dgm:pt>
    <dgm:pt modelId="{BA0B44C5-DEA2-450A-AED2-A170DD285227}">
      <dgm:prSet phldrT="[Text]" custT="1"/>
      <dgm:spPr/>
      <dgm:t>
        <a:bodyPr/>
        <a:lstStyle/>
        <a:p>
          <a:r>
            <a:rPr lang="en-US" sz="1800" dirty="0"/>
            <a:t>`</a:t>
          </a:r>
          <a:r>
            <a:rPr lang="en-US" sz="1800" b="1" dirty="0"/>
            <a:t>mode</a:t>
          </a:r>
          <a:r>
            <a:rPr lang="en-US" sz="1800" dirty="0"/>
            <a:t>`</a:t>
          </a:r>
        </a:p>
      </dgm:t>
    </dgm:pt>
    <dgm:pt modelId="{C6F7E448-B286-4429-ACA9-5B7BB4B90AF9}" type="parTrans" cxnId="{5586829E-0E89-47D3-9789-A79D957EB4C6}">
      <dgm:prSet/>
      <dgm:spPr/>
      <dgm:t>
        <a:bodyPr/>
        <a:lstStyle/>
        <a:p>
          <a:endParaRPr lang="en-US" sz="1600"/>
        </a:p>
      </dgm:t>
    </dgm:pt>
    <dgm:pt modelId="{EE9844E7-9BCE-45C4-9A8D-0875F327AA01}" type="sibTrans" cxnId="{5586829E-0E89-47D3-9789-A79D957EB4C6}">
      <dgm:prSet/>
      <dgm:spPr/>
      <dgm:t>
        <a:bodyPr/>
        <a:lstStyle/>
        <a:p>
          <a:endParaRPr lang="en-US" sz="1600"/>
        </a:p>
      </dgm:t>
    </dgm:pt>
    <dgm:pt modelId="{45C8CFA7-5B60-48FD-AA9B-2FB336FF9183}">
      <dgm:prSet phldrT="[Text]" custT="1"/>
      <dgm:spPr/>
      <dgm:t>
        <a:bodyPr/>
        <a:lstStyle/>
        <a:p>
          <a:r>
            <a:rPr lang="en-US" sz="1800" b="0" i="0" dirty="0"/>
            <a:t>Specifies the appearance of the text field. It can be "rectangle" or "fill".</a:t>
          </a:r>
          <a:endParaRPr lang="en-US" sz="1800" dirty="0"/>
        </a:p>
      </dgm:t>
    </dgm:pt>
    <dgm:pt modelId="{A3D251E8-B672-4CFB-8D8F-DDA11859DF57}" type="parTrans" cxnId="{A8066968-4783-4A0E-B693-4363CDDCBBDC}">
      <dgm:prSet/>
      <dgm:spPr/>
      <dgm:t>
        <a:bodyPr/>
        <a:lstStyle/>
        <a:p>
          <a:endParaRPr lang="en-US" sz="1600"/>
        </a:p>
      </dgm:t>
    </dgm:pt>
    <dgm:pt modelId="{6E5BE6E4-05A5-4DDF-A96A-BD7C3D41F18F}" type="sibTrans" cxnId="{A8066968-4783-4A0E-B693-4363CDDCBBDC}">
      <dgm:prSet/>
      <dgm:spPr/>
      <dgm:t>
        <a:bodyPr/>
        <a:lstStyle/>
        <a:p>
          <a:endParaRPr lang="en-US" sz="1600"/>
        </a:p>
      </dgm:t>
    </dgm:pt>
    <dgm:pt modelId="{8F43A9D8-8FDF-45CA-902C-3AC986A6EFF5}" type="pres">
      <dgm:prSet presAssocID="{36E0F173-89EC-4670-9FAA-C03CEAAC4232}" presName="Name0" presStyleCnt="0">
        <dgm:presLayoutVars>
          <dgm:dir/>
          <dgm:animLvl val="lvl"/>
          <dgm:resizeHandles val="exact"/>
        </dgm:presLayoutVars>
      </dgm:prSet>
      <dgm:spPr/>
    </dgm:pt>
    <dgm:pt modelId="{79A354B1-B7CA-4D7D-85F9-6C7B254F7DFF}" type="pres">
      <dgm:prSet presAssocID="{BD69EBDE-E232-4C02-9A2E-EC82EFC0CF19}" presName="linNode" presStyleCnt="0"/>
      <dgm:spPr/>
    </dgm:pt>
    <dgm:pt modelId="{A923876F-5C54-4761-AB18-B6B740A5D88F}" type="pres">
      <dgm:prSet presAssocID="{BD69EBDE-E232-4C02-9A2E-EC82EFC0CF19}" presName="parTx" presStyleLbl="revTx" presStyleIdx="0" presStyleCnt="4">
        <dgm:presLayoutVars>
          <dgm:chMax val="1"/>
          <dgm:bulletEnabled val="1"/>
        </dgm:presLayoutVars>
      </dgm:prSet>
      <dgm:spPr/>
    </dgm:pt>
    <dgm:pt modelId="{49F95525-BCE1-45B4-923B-8C09D7CC2CA4}" type="pres">
      <dgm:prSet presAssocID="{BD69EBDE-E232-4C02-9A2E-EC82EFC0CF19}" presName="bracket" presStyleLbl="parChTrans1D1" presStyleIdx="0" presStyleCnt="4"/>
      <dgm:spPr/>
    </dgm:pt>
    <dgm:pt modelId="{D93E06D5-8655-40D1-ADDD-E5003FF2A094}" type="pres">
      <dgm:prSet presAssocID="{BD69EBDE-E232-4C02-9A2E-EC82EFC0CF19}" presName="spH" presStyleCnt="0"/>
      <dgm:spPr/>
    </dgm:pt>
    <dgm:pt modelId="{8BFAE33C-A47B-486A-ACC7-BDE3965F4A37}" type="pres">
      <dgm:prSet presAssocID="{BD69EBDE-E232-4C02-9A2E-EC82EFC0CF19}" presName="desTx" presStyleLbl="node1" presStyleIdx="0" presStyleCnt="4">
        <dgm:presLayoutVars>
          <dgm:bulletEnabled val="1"/>
        </dgm:presLayoutVars>
      </dgm:prSet>
      <dgm:spPr/>
    </dgm:pt>
    <dgm:pt modelId="{D6D9D97C-43F7-4D84-BB95-43D8D9D138BF}" type="pres">
      <dgm:prSet presAssocID="{8E495A37-2CDF-4BB1-9213-AD4CC046EA53}" presName="spV" presStyleCnt="0"/>
      <dgm:spPr/>
    </dgm:pt>
    <dgm:pt modelId="{33B332F9-FE83-4874-8767-692E2F119E65}" type="pres">
      <dgm:prSet presAssocID="{DD862647-84CE-4EFC-AFB7-3169A0492EF7}" presName="linNode" presStyleCnt="0"/>
      <dgm:spPr/>
    </dgm:pt>
    <dgm:pt modelId="{F8AAB270-8E52-4062-860A-A1F572FA0D6F}" type="pres">
      <dgm:prSet presAssocID="{DD862647-84CE-4EFC-AFB7-3169A0492EF7}" presName="parTx" presStyleLbl="revTx" presStyleIdx="1" presStyleCnt="4">
        <dgm:presLayoutVars>
          <dgm:chMax val="1"/>
          <dgm:bulletEnabled val="1"/>
        </dgm:presLayoutVars>
      </dgm:prSet>
      <dgm:spPr/>
    </dgm:pt>
    <dgm:pt modelId="{339D65BE-F2FB-4C33-A9AD-EBC66B2399D4}" type="pres">
      <dgm:prSet presAssocID="{DD862647-84CE-4EFC-AFB7-3169A0492EF7}" presName="bracket" presStyleLbl="parChTrans1D1" presStyleIdx="1" presStyleCnt="4"/>
      <dgm:spPr/>
    </dgm:pt>
    <dgm:pt modelId="{E60BDE59-22F1-47AF-9E2A-232CE103A5FE}" type="pres">
      <dgm:prSet presAssocID="{DD862647-84CE-4EFC-AFB7-3169A0492EF7}" presName="spH" presStyleCnt="0"/>
      <dgm:spPr/>
    </dgm:pt>
    <dgm:pt modelId="{E13C422B-B2F3-40FC-8005-DDED46FD80F3}" type="pres">
      <dgm:prSet presAssocID="{DD862647-84CE-4EFC-AFB7-3169A0492EF7}" presName="desTx" presStyleLbl="node1" presStyleIdx="1" presStyleCnt="4">
        <dgm:presLayoutVars>
          <dgm:bulletEnabled val="1"/>
        </dgm:presLayoutVars>
      </dgm:prSet>
      <dgm:spPr/>
    </dgm:pt>
    <dgm:pt modelId="{60567CC2-E668-41EF-9C38-1E755CF41050}" type="pres">
      <dgm:prSet presAssocID="{3B7C9E9A-3403-4D27-BE06-7372263369B9}" presName="spV" presStyleCnt="0"/>
      <dgm:spPr/>
    </dgm:pt>
    <dgm:pt modelId="{5D65DAD2-25E3-4430-85DA-3FFF91C71649}" type="pres">
      <dgm:prSet presAssocID="{D3578CDE-6C1C-4956-AD8A-D1A2A838FF82}" presName="linNode" presStyleCnt="0"/>
      <dgm:spPr/>
    </dgm:pt>
    <dgm:pt modelId="{8FEECFA4-7EA8-4AD1-856E-36189DE059FA}" type="pres">
      <dgm:prSet presAssocID="{D3578CDE-6C1C-4956-AD8A-D1A2A838FF82}" presName="parTx" presStyleLbl="revTx" presStyleIdx="2" presStyleCnt="4">
        <dgm:presLayoutVars>
          <dgm:chMax val="1"/>
          <dgm:bulletEnabled val="1"/>
        </dgm:presLayoutVars>
      </dgm:prSet>
      <dgm:spPr/>
    </dgm:pt>
    <dgm:pt modelId="{09DAF678-B2F1-49CC-A445-B36A8640FBFB}" type="pres">
      <dgm:prSet presAssocID="{D3578CDE-6C1C-4956-AD8A-D1A2A838FF82}" presName="bracket" presStyleLbl="parChTrans1D1" presStyleIdx="2" presStyleCnt="4"/>
      <dgm:spPr/>
    </dgm:pt>
    <dgm:pt modelId="{5746127E-D252-4535-BAFA-C568396F563D}" type="pres">
      <dgm:prSet presAssocID="{D3578CDE-6C1C-4956-AD8A-D1A2A838FF82}" presName="spH" presStyleCnt="0"/>
      <dgm:spPr/>
    </dgm:pt>
    <dgm:pt modelId="{4BD4A8B3-0A5A-49A3-A64C-EB14CFC0A071}" type="pres">
      <dgm:prSet presAssocID="{D3578CDE-6C1C-4956-AD8A-D1A2A838FF82}" presName="desTx" presStyleLbl="node1" presStyleIdx="2" presStyleCnt="4">
        <dgm:presLayoutVars>
          <dgm:bulletEnabled val="1"/>
        </dgm:presLayoutVars>
      </dgm:prSet>
      <dgm:spPr/>
    </dgm:pt>
    <dgm:pt modelId="{FF690BB2-CE8A-4751-957D-995B816DE043}" type="pres">
      <dgm:prSet presAssocID="{DBD955B7-D4FF-4C5C-9966-D06AC7AFC0DC}" presName="spV" presStyleCnt="0"/>
      <dgm:spPr/>
    </dgm:pt>
    <dgm:pt modelId="{859F0B81-F216-4154-A1E8-A055616C6893}" type="pres">
      <dgm:prSet presAssocID="{BA0B44C5-DEA2-450A-AED2-A170DD285227}" presName="linNode" presStyleCnt="0"/>
      <dgm:spPr/>
    </dgm:pt>
    <dgm:pt modelId="{3E437F20-8685-4FA5-AC11-9ABC82DAE353}" type="pres">
      <dgm:prSet presAssocID="{BA0B44C5-DEA2-450A-AED2-A170DD285227}" presName="parTx" presStyleLbl="revTx" presStyleIdx="3" presStyleCnt="4">
        <dgm:presLayoutVars>
          <dgm:chMax val="1"/>
          <dgm:bulletEnabled val="1"/>
        </dgm:presLayoutVars>
      </dgm:prSet>
      <dgm:spPr/>
    </dgm:pt>
    <dgm:pt modelId="{4EB5844B-4C07-49C2-BEC4-449498B95BCF}" type="pres">
      <dgm:prSet presAssocID="{BA0B44C5-DEA2-450A-AED2-A170DD285227}" presName="bracket" presStyleLbl="parChTrans1D1" presStyleIdx="3" presStyleCnt="4"/>
      <dgm:spPr/>
    </dgm:pt>
    <dgm:pt modelId="{108CC49A-C4A4-4361-BC4F-10F14F4BDCEF}" type="pres">
      <dgm:prSet presAssocID="{BA0B44C5-DEA2-450A-AED2-A170DD285227}" presName="spH" presStyleCnt="0"/>
      <dgm:spPr/>
    </dgm:pt>
    <dgm:pt modelId="{55C87D34-F47A-44D6-B053-C6E99943614E}" type="pres">
      <dgm:prSet presAssocID="{BA0B44C5-DEA2-450A-AED2-A170DD285227}" presName="desTx" presStyleLbl="node1" presStyleIdx="3" presStyleCnt="4">
        <dgm:presLayoutVars>
          <dgm:bulletEnabled val="1"/>
        </dgm:presLayoutVars>
      </dgm:prSet>
      <dgm:spPr/>
    </dgm:pt>
  </dgm:ptLst>
  <dgm:cxnLst>
    <dgm:cxn modelId="{B83C5D01-E912-4C95-883F-27D514B1C8EF}" type="presOf" srcId="{62CEAAE5-BB15-49C1-8F9C-A0499AB51176}" destId="{E13C422B-B2F3-40FC-8005-DDED46FD80F3}" srcOrd="0" destOrd="0" presId="urn:diagrams.loki3.com/BracketList"/>
    <dgm:cxn modelId="{92B02416-73AF-43AF-9E07-709049FA823F}" type="presOf" srcId="{36E0F173-89EC-4670-9FAA-C03CEAAC4232}" destId="{8F43A9D8-8FDF-45CA-902C-3AC986A6EFF5}" srcOrd="0" destOrd="0" presId="urn:diagrams.loki3.com/BracketList"/>
    <dgm:cxn modelId="{53389A1F-B541-4568-B07C-6868DC41B78D}" type="presOf" srcId="{BA0B44C5-DEA2-450A-AED2-A170DD285227}" destId="{3E437F20-8685-4FA5-AC11-9ABC82DAE353}" srcOrd="0" destOrd="0" presId="urn:diagrams.loki3.com/BracketList"/>
    <dgm:cxn modelId="{91BACA25-6D71-4B56-8277-ADD59177837B}" type="presOf" srcId="{BD69EBDE-E232-4C02-9A2E-EC82EFC0CF19}" destId="{A923876F-5C54-4761-AB18-B6B740A5D88F}" srcOrd="0" destOrd="0" presId="urn:diagrams.loki3.com/BracketList"/>
    <dgm:cxn modelId="{566EF525-6162-4D29-9ADA-3A18935BFC64}" type="presOf" srcId="{928B2980-B4C3-420E-B904-46B19C744EF5}" destId="{8BFAE33C-A47B-486A-ACC7-BDE3965F4A37}" srcOrd="0" destOrd="0" presId="urn:diagrams.loki3.com/BracketList"/>
    <dgm:cxn modelId="{52314B64-ACC9-4610-8958-E58ABF07A8CF}" srcId="{BD69EBDE-E232-4C02-9A2E-EC82EFC0CF19}" destId="{928B2980-B4C3-420E-B904-46B19C744EF5}" srcOrd="0" destOrd="0" parTransId="{E10223EE-753E-447C-82BA-BDE250152838}" sibTransId="{638B15DF-9254-4AAB-9162-7FE275FFA149}"/>
    <dgm:cxn modelId="{A8066968-4783-4A0E-B693-4363CDDCBBDC}" srcId="{BA0B44C5-DEA2-450A-AED2-A170DD285227}" destId="{45C8CFA7-5B60-48FD-AA9B-2FB336FF9183}" srcOrd="0" destOrd="0" parTransId="{A3D251E8-B672-4CFB-8D8F-DDA11859DF57}" sibTransId="{6E5BE6E4-05A5-4DDF-A96A-BD7C3D41F18F}"/>
    <dgm:cxn modelId="{1292516A-8E41-49F1-80CB-5CEE9DD6F97C}" type="presOf" srcId="{D3578CDE-6C1C-4956-AD8A-D1A2A838FF82}" destId="{8FEECFA4-7EA8-4AD1-856E-36189DE059FA}" srcOrd="0" destOrd="0" presId="urn:diagrams.loki3.com/BracketList"/>
    <dgm:cxn modelId="{BCCCAD4F-D266-4958-B351-61996831FD32}" srcId="{36E0F173-89EC-4670-9FAA-C03CEAAC4232}" destId="{D3578CDE-6C1C-4956-AD8A-D1A2A838FF82}" srcOrd="2" destOrd="0" parTransId="{CC9814F2-4286-442B-B10A-65075DBBB995}" sibTransId="{DBD955B7-D4FF-4C5C-9966-D06AC7AFC0DC}"/>
    <dgm:cxn modelId="{CF022995-7034-4222-BFFC-4F6AFD4EC7AD}" srcId="{36E0F173-89EC-4670-9FAA-C03CEAAC4232}" destId="{BD69EBDE-E232-4C02-9A2E-EC82EFC0CF19}" srcOrd="0" destOrd="0" parTransId="{0DFEAAF6-D77E-4207-A564-325C1F762DB1}" sibTransId="{8E495A37-2CDF-4BB1-9213-AD4CC046EA53}"/>
    <dgm:cxn modelId="{CA1CED97-EE7D-4CC9-A71F-36EBE113AA4A}" type="presOf" srcId="{45C8CFA7-5B60-48FD-AA9B-2FB336FF9183}" destId="{55C87D34-F47A-44D6-B053-C6E99943614E}" srcOrd="0" destOrd="0" presId="urn:diagrams.loki3.com/BracketList"/>
    <dgm:cxn modelId="{5586829E-0E89-47D3-9789-A79D957EB4C6}" srcId="{36E0F173-89EC-4670-9FAA-C03CEAAC4232}" destId="{BA0B44C5-DEA2-450A-AED2-A170DD285227}" srcOrd="3" destOrd="0" parTransId="{C6F7E448-B286-4429-ACA9-5B7BB4B90AF9}" sibTransId="{EE9844E7-9BCE-45C4-9A8D-0875F327AA01}"/>
    <dgm:cxn modelId="{A2A8B1B8-97FF-4CE1-9661-3005333C7A5D}" srcId="{36E0F173-89EC-4670-9FAA-C03CEAAC4232}" destId="{DD862647-84CE-4EFC-AFB7-3169A0492EF7}" srcOrd="1" destOrd="0" parTransId="{8F5B93DD-000B-43A5-AB0E-35137497BD08}" sibTransId="{3B7C9E9A-3403-4D27-BE06-7372263369B9}"/>
    <dgm:cxn modelId="{5B63F7C6-FB72-4AD1-9D36-C5E3756EC9D3}" type="presOf" srcId="{C3A347F2-98CA-4244-B2D0-2D823491F65E}" destId="{4BD4A8B3-0A5A-49A3-A64C-EB14CFC0A071}" srcOrd="0" destOrd="0" presId="urn:diagrams.loki3.com/BracketList"/>
    <dgm:cxn modelId="{19A990DC-B4B4-4FF7-9012-BDF739FAD7C0}" type="presOf" srcId="{DD862647-84CE-4EFC-AFB7-3169A0492EF7}" destId="{F8AAB270-8E52-4062-860A-A1F572FA0D6F}" srcOrd="0" destOrd="0" presId="urn:diagrams.loki3.com/BracketList"/>
    <dgm:cxn modelId="{3652F0E7-5525-4FE9-95D3-CC6A759AF895}" srcId="{D3578CDE-6C1C-4956-AD8A-D1A2A838FF82}" destId="{C3A347F2-98CA-4244-B2D0-2D823491F65E}" srcOrd="0" destOrd="0" parTransId="{AACBFFC2-CBED-4266-A6F3-BF3A9D06F6C7}" sibTransId="{29AD0C98-8721-4426-9135-7BB51D7E3EB6}"/>
    <dgm:cxn modelId="{94CE33F7-26FC-4A05-B409-D5DEBBB9BDAB}" srcId="{DD862647-84CE-4EFC-AFB7-3169A0492EF7}" destId="{62CEAAE5-BB15-49C1-8F9C-A0499AB51176}" srcOrd="0" destOrd="0" parTransId="{A0FBB385-DADD-4C44-AC65-2876D0692B2D}" sibTransId="{41CE6C31-A850-4476-8A77-90DC11546036}"/>
    <dgm:cxn modelId="{6BA7A4F3-F0BD-4B22-8B92-4F96E761B545}" type="presParOf" srcId="{8F43A9D8-8FDF-45CA-902C-3AC986A6EFF5}" destId="{79A354B1-B7CA-4D7D-85F9-6C7B254F7DFF}" srcOrd="0" destOrd="0" presId="urn:diagrams.loki3.com/BracketList"/>
    <dgm:cxn modelId="{26D5AC95-7116-4115-B615-BCCB8FB9FEF2}" type="presParOf" srcId="{79A354B1-B7CA-4D7D-85F9-6C7B254F7DFF}" destId="{A923876F-5C54-4761-AB18-B6B740A5D88F}" srcOrd="0" destOrd="0" presId="urn:diagrams.loki3.com/BracketList"/>
    <dgm:cxn modelId="{AF6BE43B-EBA4-4EE3-9332-522537674777}" type="presParOf" srcId="{79A354B1-B7CA-4D7D-85F9-6C7B254F7DFF}" destId="{49F95525-BCE1-45B4-923B-8C09D7CC2CA4}" srcOrd="1" destOrd="0" presId="urn:diagrams.loki3.com/BracketList"/>
    <dgm:cxn modelId="{CE527BD4-FE0F-44E3-A6E2-F758307F6E1F}" type="presParOf" srcId="{79A354B1-B7CA-4D7D-85F9-6C7B254F7DFF}" destId="{D93E06D5-8655-40D1-ADDD-E5003FF2A094}" srcOrd="2" destOrd="0" presId="urn:diagrams.loki3.com/BracketList"/>
    <dgm:cxn modelId="{1F64BCD3-EFEB-4EE2-BCFA-C1E09A7D0F4E}" type="presParOf" srcId="{79A354B1-B7CA-4D7D-85F9-6C7B254F7DFF}" destId="{8BFAE33C-A47B-486A-ACC7-BDE3965F4A37}" srcOrd="3" destOrd="0" presId="urn:diagrams.loki3.com/BracketList"/>
    <dgm:cxn modelId="{D20A604F-BE42-404D-B4F9-D951F76A898B}" type="presParOf" srcId="{8F43A9D8-8FDF-45CA-902C-3AC986A6EFF5}" destId="{D6D9D97C-43F7-4D84-BB95-43D8D9D138BF}" srcOrd="1" destOrd="0" presId="urn:diagrams.loki3.com/BracketList"/>
    <dgm:cxn modelId="{B4039579-7DB7-46F0-A651-F9C21C23CC4D}" type="presParOf" srcId="{8F43A9D8-8FDF-45CA-902C-3AC986A6EFF5}" destId="{33B332F9-FE83-4874-8767-692E2F119E65}" srcOrd="2" destOrd="0" presId="urn:diagrams.loki3.com/BracketList"/>
    <dgm:cxn modelId="{E635AD77-B386-45F9-8439-0FA3886A9081}" type="presParOf" srcId="{33B332F9-FE83-4874-8767-692E2F119E65}" destId="{F8AAB270-8E52-4062-860A-A1F572FA0D6F}" srcOrd="0" destOrd="0" presId="urn:diagrams.loki3.com/BracketList"/>
    <dgm:cxn modelId="{22B732E5-76CD-4A2C-A2CD-05B9F976196C}" type="presParOf" srcId="{33B332F9-FE83-4874-8767-692E2F119E65}" destId="{339D65BE-F2FB-4C33-A9AD-EBC66B2399D4}" srcOrd="1" destOrd="0" presId="urn:diagrams.loki3.com/BracketList"/>
    <dgm:cxn modelId="{667A35D9-E7CD-450D-98B6-D3B747FC0499}" type="presParOf" srcId="{33B332F9-FE83-4874-8767-692E2F119E65}" destId="{E60BDE59-22F1-47AF-9E2A-232CE103A5FE}" srcOrd="2" destOrd="0" presId="urn:diagrams.loki3.com/BracketList"/>
    <dgm:cxn modelId="{D35E3A4F-79A7-4807-ADBE-89127AB1B07F}" type="presParOf" srcId="{33B332F9-FE83-4874-8767-692E2F119E65}" destId="{E13C422B-B2F3-40FC-8005-DDED46FD80F3}" srcOrd="3" destOrd="0" presId="urn:diagrams.loki3.com/BracketList"/>
    <dgm:cxn modelId="{C1540DC7-A4D9-4C92-835D-48C73BE17D05}" type="presParOf" srcId="{8F43A9D8-8FDF-45CA-902C-3AC986A6EFF5}" destId="{60567CC2-E668-41EF-9C38-1E755CF41050}" srcOrd="3" destOrd="0" presId="urn:diagrams.loki3.com/BracketList"/>
    <dgm:cxn modelId="{6FF81669-FCE3-4151-BA67-E1B5C65AD238}" type="presParOf" srcId="{8F43A9D8-8FDF-45CA-902C-3AC986A6EFF5}" destId="{5D65DAD2-25E3-4430-85DA-3FFF91C71649}" srcOrd="4" destOrd="0" presId="urn:diagrams.loki3.com/BracketList"/>
    <dgm:cxn modelId="{270FAA6D-AD72-4D9B-BBDD-CF9F0E602A18}" type="presParOf" srcId="{5D65DAD2-25E3-4430-85DA-3FFF91C71649}" destId="{8FEECFA4-7EA8-4AD1-856E-36189DE059FA}" srcOrd="0" destOrd="0" presId="urn:diagrams.loki3.com/BracketList"/>
    <dgm:cxn modelId="{6744534B-379F-4B6D-97CB-41EE1168606C}" type="presParOf" srcId="{5D65DAD2-25E3-4430-85DA-3FFF91C71649}" destId="{09DAF678-B2F1-49CC-A445-B36A8640FBFB}" srcOrd="1" destOrd="0" presId="urn:diagrams.loki3.com/BracketList"/>
    <dgm:cxn modelId="{D6A09848-9C3D-494A-AE93-65D903A115ED}" type="presParOf" srcId="{5D65DAD2-25E3-4430-85DA-3FFF91C71649}" destId="{5746127E-D252-4535-BAFA-C568396F563D}" srcOrd="2" destOrd="0" presId="urn:diagrams.loki3.com/BracketList"/>
    <dgm:cxn modelId="{86C0F9C3-E6EA-4F0E-9186-FD92B14E9B9E}" type="presParOf" srcId="{5D65DAD2-25E3-4430-85DA-3FFF91C71649}" destId="{4BD4A8B3-0A5A-49A3-A64C-EB14CFC0A071}" srcOrd="3" destOrd="0" presId="urn:diagrams.loki3.com/BracketList"/>
    <dgm:cxn modelId="{D080783E-9E38-4C1B-843B-598ED74F1A1F}" type="presParOf" srcId="{8F43A9D8-8FDF-45CA-902C-3AC986A6EFF5}" destId="{FF690BB2-CE8A-4751-957D-995B816DE043}" srcOrd="5" destOrd="0" presId="urn:diagrams.loki3.com/BracketList"/>
    <dgm:cxn modelId="{7B5603B7-225F-4817-851B-16302F2B5D18}" type="presParOf" srcId="{8F43A9D8-8FDF-45CA-902C-3AC986A6EFF5}" destId="{859F0B81-F216-4154-A1E8-A055616C6893}" srcOrd="6" destOrd="0" presId="urn:diagrams.loki3.com/BracketList"/>
    <dgm:cxn modelId="{0A22B3FA-D13A-4221-912F-7C3E5184B987}" type="presParOf" srcId="{859F0B81-F216-4154-A1E8-A055616C6893}" destId="{3E437F20-8685-4FA5-AC11-9ABC82DAE353}" srcOrd="0" destOrd="0" presId="urn:diagrams.loki3.com/BracketList"/>
    <dgm:cxn modelId="{36FC99BE-9A17-48CE-812A-09803F31BFEF}" type="presParOf" srcId="{859F0B81-F216-4154-A1E8-A055616C6893}" destId="{4EB5844B-4C07-49C2-BEC4-449498B95BCF}" srcOrd="1" destOrd="0" presId="urn:diagrams.loki3.com/BracketList"/>
    <dgm:cxn modelId="{EA166221-42D1-4631-8FCA-B1AE762733FB}" type="presParOf" srcId="{859F0B81-F216-4154-A1E8-A055616C6893}" destId="{108CC49A-C4A4-4361-BC4F-10F14F4BDCEF}" srcOrd="2" destOrd="0" presId="urn:diagrams.loki3.com/BracketList"/>
    <dgm:cxn modelId="{4C0B77D3-C9B4-4385-AC2B-E00007235C73}" type="presParOf" srcId="{859F0B81-F216-4154-A1E8-A055616C6893}" destId="{55C87D34-F47A-44D6-B053-C6E99943614E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23876F-5C54-4761-AB18-B6B740A5D88F}">
      <dsp:nvSpPr>
        <dsp:cNvPr id="0" name=""/>
        <dsp:cNvSpPr/>
      </dsp:nvSpPr>
      <dsp:spPr>
        <a:xfrm>
          <a:off x="0" y="26430"/>
          <a:ext cx="2029030" cy="49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45720" rIns="128016" bIns="4572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`</a:t>
          </a:r>
          <a:r>
            <a:rPr lang="en-US" sz="1800" b="1" i="0" kern="1200" dirty="0" err="1"/>
            <a:t>hint_text</a:t>
          </a:r>
          <a:r>
            <a:rPr lang="en-US" sz="1800" b="1" i="0" kern="1200" dirty="0"/>
            <a:t>`</a:t>
          </a:r>
          <a:endParaRPr lang="en-US" sz="1800" kern="1200" dirty="0"/>
        </a:p>
      </dsp:txBody>
      <dsp:txXfrm>
        <a:off x="0" y="26430"/>
        <a:ext cx="2029030" cy="495000"/>
      </dsp:txXfrm>
    </dsp:sp>
    <dsp:sp modelId="{49F95525-BCE1-45B4-923B-8C09D7CC2CA4}">
      <dsp:nvSpPr>
        <dsp:cNvPr id="0" name=""/>
        <dsp:cNvSpPr/>
      </dsp:nvSpPr>
      <dsp:spPr>
        <a:xfrm>
          <a:off x="2029030" y="26430"/>
          <a:ext cx="405806" cy="495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FAE33C-A47B-486A-ACC7-BDE3965F4A37}">
      <dsp:nvSpPr>
        <dsp:cNvPr id="0" name=""/>
        <dsp:cNvSpPr/>
      </dsp:nvSpPr>
      <dsp:spPr>
        <a:xfrm>
          <a:off x="2597159" y="26430"/>
          <a:ext cx="5518962" cy="4950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 dirty="0"/>
            <a:t>Text to display as a hint or placeholder in the text field</a:t>
          </a:r>
          <a:endParaRPr lang="en-US" sz="1800" kern="1200" dirty="0"/>
        </a:p>
      </dsp:txBody>
      <dsp:txXfrm>
        <a:off x="2597159" y="26430"/>
        <a:ext cx="5518962" cy="495000"/>
      </dsp:txXfrm>
    </dsp:sp>
    <dsp:sp modelId="{F8AAB270-8E52-4062-860A-A1F572FA0D6F}">
      <dsp:nvSpPr>
        <dsp:cNvPr id="0" name=""/>
        <dsp:cNvSpPr/>
      </dsp:nvSpPr>
      <dsp:spPr>
        <a:xfrm>
          <a:off x="0" y="611430"/>
          <a:ext cx="2029030" cy="49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45720" rIns="128016" bIns="4572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`</a:t>
          </a:r>
          <a:r>
            <a:rPr lang="en-US" sz="1800" b="1" i="0" kern="1200" dirty="0" err="1"/>
            <a:t>input_type</a:t>
          </a:r>
          <a:r>
            <a:rPr lang="en-US" sz="1800" b="1" i="0" kern="1200" dirty="0"/>
            <a:t>`</a:t>
          </a:r>
          <a:endParaRPr lang="en-US" sz="1800" kern="1200" dirty="0"/>
        </a:p>
      </dsp:txBody>
      <dsp:txXfrm>
        <a:off x="0" y="611430"/>
        <a:ext cx="2029030" cy="495000"/>
      </dsp:txXfrm>
    </dsp:sp>
    <dsp:sp modelId="{339D65BE-F2FB-4C33-A9AD-EBC66B2399D4}">
      <dsp:nvSpPr>
        <dsp:cNvPr id="0" name=""/>
        <dsp:cNvSpPr/>
      </dsp:nvSpPr>
      <dsp:spPr>
        <a:xfrm>
          <a:off x="2029030" y="611430"/>
          <a:ext cx="405806" cy="495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3C422B-B2F3-40FC-8005-DDED46FD80F3}">
      <dsp:nvSpPr>
        <dsp:cNvPr id="0" name=""/>
        <dsp:cNvSpPr/>
      </dsp:nvSpPr>
      <dsp:spPr>
        <a:xfrm>
          <a:off x="2597159" y="611430"/>
          <a:ext cx="5518962" cy="495000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 dirty="0"/>
            <a:t>Type of input (e.g., "text", "number", "email")</a:t>
          </a:r>
          <a:endParaRPr lang="en-US" sz="1800" kern="1200" dirty="0"/>
        </a:p>
      </dsp:txBody>
      <dsp:txXfrm>
        <a:off x="2597159" y="611430"/>
        <a:ext cx="5518962" cy="495000"/>
      </dsp:txXfrm>
    </dsp:sp>
    <dsp:sp modelId="{8FEECFA4-7EA8-4AD1-856E-36189DE059FA}">
      <dsp:nvSpPr>
        <dsp:cNvPr id="0" name=""/>
        <dsp:cNvSpPr/>
      </dsp:nvSpPr>
      <dsp:spPr>
        <a:xfrm>
          <a:off x="0" y="1196430"/>
          <a:ext cx="2029030" cy="49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45720" rIns="128016" bIns="4572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`</a:t>
          </a:r>
          <a:r>
            <a:rPr lang="en-US" sz="1800" b="1" i="0" kern="1200" dirty="0" err="1"/>
            <a:t>helper_text</a:t>
          </a:r>
          <a:r>
            <a:rPr lang="en-US" sz="1800" b="1" i="0" kern="1200" dirty="0"/>
            <a:t>`</a:t>
          </a:r>
          <a:endParaRPr lang="en-US" sz="1800" kern="1200" dirty="0"/>
        </a:p>
      </dsp:txBody>
      <dsp:txXfrm>
        <a:off x="0" y="1196430"/>
        <a:ext cx="2029030" cy="495000"/>
      </dsp:txXfrm>
    </dsp:sp>
    <dsp:sp modelId="{09DAF678-B2F1-49CC-A445-B36A8640FBFB}">
      <dsp:nvSpPr>
        <dsp:cNvPr id="0" name=""/>
        <dsp:cNvSpPr/>
      </dsp:nvSpPr>
      <dsp:spPr>
        <a:xfrm>
          <a:off x="2029030" y="1196430"/>
          <a:ext cx="405806" cy="495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BD4A8B3-0A5A-49A3-A64C-EB14CFC0A071}">
      <dsp:nvSpPr>
        <dsp:cNvPr id="0" name=""/>
        <dsp:cNvSpPr/>
      </dsp:nvSpPr>
      <dsp:spPr>
        <a:xfrm>
          <a:off x="2597159" y="1196430"/>
          <a:ext cx="5518962" cy="495000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/>
            <a:t>Additional text to display below the text field</a:t>
          </a:r>
          <a:endParaRPr lang="en-US" sz="1800" kern="1200" dirty="0"/>
        </a:p>
      </dsp:txBody>
      <dsp:txXfrm>
        <a:off x="2597159" y="1196430"/>
        <a:ext cx="5518962" cy="495000"/>
      </dsp:txXfrm>
    </dsp:sp>
    <dsp:sp modelId="{3E437F20-8685-4FA5-AC11-9ABC82DAE353}">
      <dsp:nvSpPr>
        <dsp:cNvPr id="0" name=""/>
        <dsp:cNvSpPr/>
      </dsp:nvSpPr>
      <dsp:spPr>
        <a:xfrm>
          <a:off x="0" y="1858774"/>
          <a:ext cx="2029030" cy="49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45720" rIns="128016" bIns="45720" numCol="1" spcCol="1270" anchor="ctr" anchorCtr="0">
          <a:noAutofit/>
        </a:bodyPr>
        <a:lstStyle/>
        <a:p>
          <a:pPr marL="0" lvl="0" indent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`</a:t>
          </a:r>
          <a:r>
            <a:rPr lang="en-US" sz="1800" b="1" kern="1200" dirty="0"/>
            <a:t>mode</a:t>
          </a:r>
          <a:r>
            <a:rPr lang="en-US" sz="1800" kern="1200" dirty="0"/>
            <a:t>`</a:t>
          </a:r>
        </a:p>
      </dsp:txBody>
      <dsp:txXfrm>
        <a:off x="0" y="1858774"/>
        <a:ext cx="2029030" cy="495000"/>
      </dsp:txXfrm>
    </dsp:sp>
    <dsp:sp modelId="{4EB5844B-4C07-49C2-BEC4-449498B95BCF}">
      <dsp:nvSpPr>
        <dsp:cNvPr id="0" name=""/>
        <dsp:cNvSpPr/>
      </dsp:nvSpPr>
      <dsp:spPr>
        <a:xfrm>
          <a:off x="2029030" y="1781430"/>
          <a:ext cx="405806" cy="649687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C87D34-F47A-44D6-B053-C6E99943614E}">
      <dsp:nvSpPr>
        <dsp:cNvPr id="0" name=""/>
        <dsp:cNvSpPr/>
      </dsp:nvSpPr>
      <dsp:spPr>
        <a:xfrm>
          <a:off x="2597159" y="1781430"/>
          <a:ext cx="5518962" cy="649687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 dirty="0"/>
            <a:t>Specifies the appearance of the text field. It can be "rectangle" or "fill".</a:t>
          </a:r>
          <a:endParaRPr lang="en-US" sz="1800" kern="1200" dirty="0"/>
        </a:p>
      </dsp:txBody>
      <dsp:txXfrm>
        <a:off x="2597159" y="1781430"/>
        <a:ext cx="5518962" cy="649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1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9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7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04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3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8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4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182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8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D446A-5F06-4FB6-90AF-00741C033E90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2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st Mobile Apps to Count Store Traffic for Retail Stores - Dor">
            <a:extLst>
              <a:ext uri="{FF2B5EF4-FFF2-40B4-BE49-F238E27FC236}">
                <a16:creationId xmlns:a16="http://schemas.microsoft.com/office/drawing/2014/main" id="{9DB2F729-D4DF-3002-1EEE-CF832494E8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5" r="6868"/>
          <a:stretch/>
        </p:blipFill>
        <p:spPr bwMode="auto">
          <a:xfrm>
            <a:off x="-1" y="0"/>
            <a:ext cx="9144001" cy="694944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BCE6E2-1EDC-7A05-C6B0-9263E6F6BA59}"/>
              </a:ext>
            </a:extLst>
          </p:cNvPr>
          <p:cNvSpPr/>
          <p:nvPr/>
        </p:nvSpPr>
        <p:spPr>
          <a:xfrm>
            <a:off x="2321168" y="0"/>
            <a:ext cx="717452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0"/>
                <a:solidFill>
                  <a:schemeClr val="bg1"/>
                </a:solidFill>
              </a:rPr>
              <a:t>Mobile Apps 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678D28-2CCB-41E4-7697-5B9E59D59B63}"/>
              </a:ext>
            </a:extLst>
          </p:cNvPr>
          <p:cNvSpPr txBox="1"/>
          <p:nvPr/>
        </p:nvSpPr>
        <p:spPr>
          <a:xfrm>
            <a:off x="113108" y="6202303"/>
            <a:ext cx="3502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Lecture 6 – Text input, Scroll view dan List view using </a:t>
            </a:r>
            <a:r>
              <a:rPr lang="en-US" b="1" dirty="0" err="1">
                <a:solidFill>
                  <a:schemeClr val="bg1"/>
                </a:solidFill>
              </a:rPr>
              <a:t>kivymd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12AD9-1490-C61C-107F-951FE7623AE2}"/>
              </a:ext>
            </a:extLst>
          </p:cNvPr>
          <p:cNvSpPr txBox="1"/>
          <p:nvPr/>
        </p:nvSpPr>
        <p:spPr>
          <a:xfrm>
            <a:off x="113107" y="5802194"/>
            <a:ext cx="180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 E D Putra, </a:t>
            </a:r>
            <a:r>
              <a:rPr lang="en-US" dirty="0" err="1">
                <a:solidFill>
                  <a:schemeClr val="bg1"/>
                </a:solidFill>
              </a:rPr>
              <a:t>M.Si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Picture 2" descr="Icono Archivo, tipo, kivy en vscode">
            <a:extLst>
              <a:ext uri="{FF2B5EF4-FFF2-40B4-BE49-F238E27FC236}">
                <a16:creationId xmlns:a16="http://schemas.microsoft.com/office/drawing/2014/main" id="{D9602FF0-C02B-DE0D-448E-B88061837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98" y="874503"/>
            <a:ext cx="984739" cy="98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Python Logo Transparent - myscrappylittlelife">
            <a:extLst>
              <a:ext uri="{FF2B5EF4-FFF2-40B4-BE49-F238E27FC236}">
                <a16:creationId xmlns:a16="http://schemas.microsoft.com/office/drawing/2014/main" id="{189E66E8-973B-8B2F-1D5A-3FD835A0E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49" y="786580"/>
            <a:ext cx="1346100" cy="1496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358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4754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Alongside </a:t>
            </a:r>
            <a:r>
              <a:rPr lang="en-US" sz="3200" b="1" dirty="0" err="1">
                <a:solidFill>
                  <a:schemeClr val="bg1"/>
                </a:solidFill>
              </a:rPr>
              <a:t>ListView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4B4DEB9-3E1E-7EB4-0255-7549ED0838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09" y="875230"/>
            <a:ext cx="4368767" cy="344355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712ED7-20D6-3C86-A1D3-71B905F72521}"/>
              </a:ext>
            </a:extLst>
          </p:cNvPr>
          <p:cNvSpPr txBox="1"/>
          <p:nvPr/>
        </p:nvSpPr>
        <p:spPr>
          <a:xfrm>
            <a:off x="268223" y="5013956"/>
            <a:ext cx="7750939" cy="1477328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for </a:t>
            </a:r>
            <a:r>
              <a:rPr lang="en-US" dirty="0" err="1"/>
              <a:t>i</a:t>
            </a:r>
            <a:r>
              <a:rPr lang="en-US" dirty="0"/>
              <a:t> in range(100):</a:t>
            </a:r>
          </a:p>
          <a:p>
            <a:r>
              <a:rPr lang="en-US" dirty="0"/>
              <a:t>    # Use a combination of number and text</a:t>
            </a:r>
          </a:p>
          <a:p>
            <a:r>
              <a:rPr lang="en-US" dirty="0"/>
              <a:t>    text = f"{</a:t>
            </a:r>
            <a:r>
              <a:rPr lang="en-US" dirty="0" err="1"/>
              <a:t>i</a:t>
            </a:r>
            <a:r>
              <a:rPr lang="en-US" dirty="0"/>
              <a:t>}. Alfa Prima, The </a:t>
            </a:r>
            <a:r>
              <a:rPr lang="en-US" dirty="0" err="1"/>
              <a:t>Entreprenurial</a:t>
            </a:r>
            <a:r>
              <a:rPr lang="en-US" dirty="0"/>
              <a:t> and Creative Campus"</a:t>
            </a:r>
          </a:p>
          <a:p>
            <a:r>
              <a:rPr lang="en-US" dirty="0"/>
              <a:t>    label = Label(text=text, </a:t>
            </a:r>
            <a:r>
              <a:rPr lang="en-US" dirty="0" err="1"/>
              <a:t>size_hint_y</a:t>
            </a:r>
            <a:r>
              <a:rPr lang="en-US" dirty="0"/>
              <a:t>=None, height=40)</a:t>
            </a:r>
          </a:p>
          <a:p>
            <a:r>
              <a:rPr lang="en-US" dirty="0"/>
              <a:t>    </a:t>
            </a:r>
            <a:r>
              <a:rPr lang="en-US" dirty="0" err="1"/>
              <a:t>layout.add_widget</a:t>
            </a:r>
            <a:r>
              <a:rPr lang="en-US" dirty="0"/>
              <a:t>(label)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19AEED-3D43-D151-8E8C-BA0F21B40E4A}"/>
              </a:ext>
            </a:extLst>
          </p:cNvPr>
          <p:cNvSpPr txBox="1"/>
          <p:nvPr/>
        </p:nvSpPr>
        <p:spPr>
          <a:xfrm>
            <a:off x="149117" y="4566860"/>
            <a:ext cx="7244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 can use list comprehensions alongside the </a:t>
            </a:r>
            <a:r>
              <a:rPr lang="en-US" b="1" dirty="0" err="1"/>
              <a:t>ScrollView</a:t>
            </a:r>
            <a:r>
              <a:rPr lang="en-US" b="1" dirty="0"/>
              <a:t> to get a </a:t>
            </a:r>
            <a:r>
              <a:rPr lang="en-US" b="1" dirty="0" err="1"/>
              <a:t>ListView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25229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352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</a:t>
            </a:r>
            <a:r>
              <a:rPr lang="en-US" sz="3200" b="1" dirty="0" err="1">
                <a:solidFill>
                  <a:schemeClr val="bg1"/>
                </a:solidFill>
              </a:rPr>
              <a:t>MDTextField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9D54C45-49B6-0133-AB88-1033D06BE0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457" y="906864"/>
            <a:ext cx="5824025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MDTextField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widget in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KivyMD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is used for text input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722620D-F819-D2F8-A74E-273468D860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8030426"/>
              </p:ext>
            </p:extLst>
          </p:nvPr>
        </p:nvGraphicFramePr>
        <p:xfrm>
          <a:off x="268223" y="3336448"/>
          <a:ext cx="8116122" cy="24575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019DBC06-6AE0-6BB0-909B-737778A30DFE}"/>
              </a:ext>
            </a:extLst>
          </p:cNvPr>
          <p:cNvSpPr txBox="1"/>
          <p:nvPr/>
        </p:nvSpPr>
        <p:spPr>
          <a:xfrm>
            <a:off x="548640" y="28154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Söhne"/>
              </a:rPr>
              <a:t>Basic Properties:</a:t>
            </a:r>
          </a:p>
        </p:txBody>
      </p:sp>
    </p:spTree>
    <p:extLst>
      <p:ext uri="{BB962C8B-B14F-4D97-AF65-F5344CB8AC3E}">
        <p14:creationId xmlns:p14="http://schemas.microsoft.com/office/powerpoint/2010/main" val="1258628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352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</a:t>
            </a:r>
            <a:r>
              <a:rPr lang="en-US" sz="3200" b="1" dirty="0" err="1">
                <a:solidFill>
                  <a:schemeClr val="bg1"/>
                </a:solidFill>
              </a:rPr>
              <a:t>MDTextField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0F6B5271-53F6-00C9-5E19-58F1E6B84C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7174" y="845310"/>
            <a:ext cx="641486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self.root.ids.text_field.text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is used to retrieve the text entered by the user in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MDTextField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widget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3242BF-AE22-128A-62E7-7B91179AF3D9}"/>
              </a:ext>
            </a:extLst>
          </p:cNvPr>
          <p:cNvSpPr/>
          <p:nvPr/>
        </p:nvSpPr>
        <p:spPr>
          <a:xfrm>
            <a:off x="1743457" y="845310"/>
            <a:ext cx="1236080" cy="4770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965A0B3-DE65-B4BF-E7D1-9A69D2E06D5D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2074750" y="1351747"/>
            <a:ext cx="302690" cy="136238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2">
            <a:extLst>
              <a:ext uri="{FF2B5EF4-FFF2-40B4-BE49-F238E27FC236}">
                <a16:creationId xmlns:a16="http://schemas.microsoft.com/office/drawing/2014/main" id="{CA26DE71-7707-F537-5DD1-19F66AB4B3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223" y="2714135"/>
            <a:ext cx="3613053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In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Kivy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,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self.root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refers to the root widget of the application.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D8AA9BF3-26F6-6AD9-8E64-49971DE672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776" y="3582890"/>
            <a:ext cx="5809957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The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ids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attribute is a dictionary that holds references to all widgets with an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property within the current widget tree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4C1042-591C-5D41-BB53-4D639C9C75C7}"/>
              </a:ext>
            </a:extLst>
          </p:cNvPr>
          <p:cNvSpPr/>
          <p:nvPr/>
        </p:nvSpPr>
        <p:spPr>
          <a:xfrm>
            <a:off x="3035809" y="838683"/>
            <a:ext cx="507843" cy="4770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A82CFE8-67C8-9765-0037-30D19F0B7C6B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3261360" y="1315736"/>
            <a:ext cx="303395" cy="22671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4">
            <a:extLst>
              <a:ext uri="{FF2B5EF4-FFF2-40B4-BE49-F238E27FC236}">
                <a16:creationId xmlns:a16="http://schemas.microsoft.com/office/drawing/2014/main" id="{B99A3554-8CF1-9BC6-5CA2-BD17A13632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0107" y="2691817"/>
            <a:ext cx="3166619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retrieves the reference to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MDTextField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widget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F7787F1-8F32-6CD2-BF48-93E2902E3649}"/>
              </a:ext>
            </a:extLst>
          </p:cNvPr>
          <p:cNvSpPr/>
          <p:nvPr/>
        </p:nvSpPr>
        <p:spPr>
          <a:xfrm>
            <a:off x="3591247" y="850403"/>
            <a:ext cx="1387777" cy="47705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CCE3E60-D5C9-1847-8BB2-20D5659F2FB3}"/>
              </a:ext>
            </a:extLst>
          </p:cNvPr>
          <p:cNvCxnSpPr>
            <a:cxnSpLocks/>
            <a:stCxn id="22" idx="2"/>
            <a:endCxn id="21" idx="0"/>
          </p:cNvCxnSpPr>
          <p:nvPr/>
        </p:nvCxnSpPr>
        <p:spPr>
          <a:xfrm>
            <a:off x="4285136" y="1327456"/>
            <a:ext cx="1348281" cy="13643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B741753F-626B-3FA2-B25B-7FA100915934}"/>
              </a:ext>
            </a:extLst>
          </p:cNvPr>
          <p:cNvSpPr/>
          <p:nvPr/>
        </p:nvSpPr>
        <p:spPr>
          <a:xfrm>
            <a:off x="717454" y="4951828"/>
            <a:ext cx="4431322" cy="136864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def </a:t>
            </a:r>
            <a:r>
              <a:rPr lang="en-US" dirty="0" err="1"/>
              <a:t>on_submit</a:t>
            </a:r>
            <a:r>
              <a:rPr lang="en-US" dirty="0"/>
              <a:t>(self):</a:t>
            </a:r>
          </a:p>
          <a:p>
            <a:r>
              <a:rPr lang="en-US" dirty="0"/>
              <a:t>       </a:t>
            </a:r>
            <a:r>
              <a:rPr lang="en-US" dirty="0" err="1"/>
              <a:t>text_input</a:t>
            </a:r>
            <a:r>
              <a:rPr lang="en-US" dirty="0"/>
              <a:t> = </a:t>
            </a:r>
            <a:r>
              <a:rPr lang="en-US" dirty="0" err="1"/>
              <a:t>self.root.ids.text_field.text</a:t>
            </a:r>
            <a:endParaRPr lang="en-US" dirty="0"/>
          </a:p>
          <a:p>
            <a:r>
              <a:rPr lang="en-US" dirty="0"/>
              <a:t>       print("Text submitted:", </a:t>
            </a:r>
            <a:r>
              <a:rPr lang="en-US" dirty="0" err="1"/>
              <a:t>text_input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059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352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</a:t>
            </a:r>
            <a:r>
              <a:rPr lang="en-US" sz="3200" b="1" dirty="0" err="1">
                <a:solidFill>
                  <a:schemeClr val="bg1"/>
                </a:solidFill>
              </a:rPr>
              <a:t>MDTextField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D41EAC-AE07-D980-BCD6-6D647230B6B2}"/>
              </a:ext>
            </a:extLst>
          </p:cNvPr>
          <p:cNvSpPr txBox="1"/>
          <p:nvPr/>
        </p:nvSpPr>
        <p:spPr>
          <a:xfrm>
            <a:off x="2286000" y="1322363"/>
            <a:ext cx="4572000" cy="1754326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MDTextField</a:t>
            </a:r>
            <a:r>
              <a:rPr lang="en-US" dirty="0"/>
              <a:t>:</a:t>
            </a:r>
          </a:p>
          <a:p>
            <a:r>
              <a:rPr lang="en-US" dirty="0"/>
              <a:t>        id: </a:t>
            </a:r>
            <a:r>
              <a:rPr lang="en-US" dirty="0" err="1"/>
              <a:t>text_field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hint_text</a:t>
            </a:r>
            <a:r>
              <a:rPr lang="en-US" dirty="0"/>
              <a:t>: "Enter text"</a:t>
            </a:r>
          </a:p>
          <a:p>
            <a:r>
              <a:rPr lang="en-US" dirty="0"/>
              <a:t>        </a:t>
            </a:r>
            <a:r>
              <a:rPr lang="en-US" dirty="0" err="1"/>
              <a:t>helper_text</a:t>
            </a:r>
            <a:r>
              <a:rPr lang="en-US" dirty="0"/>
              <a:t>: "Type any text you want"</a:t>
            </a:r>
          </a:p>
          <a:p>
            <a:r>
              <a:rPr lang="en-US" dirty="0"/>
              <a:t>        </a:t>
            </a:r>
            <a:r>
              <a:rPr lang="en-US" dirty="0" err="1"/>
              <a:t>input_type</a:t>
            </a:r>
            <a:r>
              <a:rPr lang="en-US" dirty="0"/>
              <a:t>: "text"</a:t>
            </a:r>
          </a:p>
          <a:p>
            <a:r>
              <a:rPr lang="en-US" dirty="0"/>
              <a:t>        mode: "fill"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CB74918B-6A8F-8B43-6764-B466973531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223" y="3429000"/>
            <a:ext cx="8510017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The `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mode`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property determines the appearance of the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MDTextField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. In this example, it is set to "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fill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" which means the text field will have a filled background. Other possible values include "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rectangle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" and "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line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."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C7FEB16-CB5F-6C7A-1DF1-A4789E8549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31" t="69101" r="21230" b="12317"/>
          <a:stretch/>
        </p:blipFill>
        <p:spPr>
          <a:xfrm>
            <a:off x="365760" y="4352330"/>
            <a:ext cx="5261316" cy="10659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774CAC7-7370-8A0F-1EBF-0BE8BC09E4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69" t="70643" r="21292" b="11476"/>
          <a:stretch/>
        </p:blipFill>
        <p:spPr>
          <a:xfrm>
            <a:off x="365760" y="5535637"/>
            <a:ext cx="5261316" cy="10659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67AA6EA-0B04-6DB1-C0B7-0A02ED007028}"/>
              </a:ext>
            </a:extLst>
          </p:cNvPr>
          <p:cNvSpPr txBox="1"/>
          <p:nvPr/>
        </p:nvSpPr>
        <p:spPr>
          <a:xfrm>
            <a:off x="5901398" y="4574651"/>
            <a:ext cx="710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"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fill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" 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676E568-6B46-DD90-A6D9-E18B3B461E47}"/>
              </a:ext>
            </a:extLst>
          </p:cNvPr>
          <p:cNvSpPr txBox="1"/>
          <p:nvPr/>
        </p:nvSpPr>
        <p:spPr>
          <a:xfrm>
            <a:off x="5901398" y="5553166"/>
            <a:ext cx="127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“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rectangle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"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95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29971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</a:t>
            </a:r>
            <a:r>
              <a:rPr lang="en-US" sz="3200" b="1" dirty="0" err="1">
                <a:solidFill>
                  <a:schemeClr val="bg1"/>
                </a:solidFill>
              </a:rPr>
              <a:t>BoxLayout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741753F-626B-3FA2-B25B-7FA100915934}"/>
              </a:ext>
            </a:extLst>
          </p:cNvPr>
          <p:cNvSpPr/>
          <p:nvPr/>
        </p:nvSpPr>
        <p:spPr>
          <a:xfrm>
            <a:off x="1743457" y="875230"/>
            <a:ext cx="4417254" cy="190427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BoxLayout</a:t>
            </a:r>
            <a:r>
              <a:rPr lang="en-US" dirty="0"/>
              <a:t>:</a:t>
            </a:r>
          </a:p>
          <a:p>
            <a:r>
              <a:rPr lang="en-US" dirty="0"/>
              <a:t>    orientation: 'vertical'</a:t>
            </a:r>
          </a:p>
          <a:p>
            <a:r>
              <a:rPr lang="en-US" dirty="0"/>
              <a:t>    </a:t>
            </a:r>
            <a:r>
              <a:rPr lang="en-US" dirty="0" err="1"/>
              <a:t>size_hint</a:t>
            </a:r>
            <a:r>
              <a:rPr lang="en-US" dirty="0"/>
              <a:t>: (1, 1) </a:t>
            </a:r>
          </a:p>
          <a:p>
            <a:r>
              <a:rPr lang="en-US" dirty="0"/>
              <a:t>    </a:t>
            </a:r>
            <a:r>
              <a:rPr lang="en-US" dirty="0" err="1"/>
              <a:t>pos_hint</a:t>
            </a:r>
            <a:r>
              <a:rPr lang="en-US" dirty="0"/>
              <a:t>: {'</a:t>
            </a:r>
            <a:r>
              <a:rPr lang="en-US" dirty="0" err="1"/>
              <a:t>center_x</a:t>
            </a:r>
            <a:r>
              <a:rPr lang="en-US" dirty="0"/>
              <a:t>': 0.5, '</a:t>
            </a:r>
            <a:r>
              <a:rPr lang="en-US" dirty="0" err="1"/>
              <a:t>center_y</a:t>
            </a:r>
            <a:r>
              <a:rPr lang="en-US" dirty="0"/>
              <a:t>': 0.5} </a:t>
            </a:r>
          </a:p>
          <a:p>
            <a:r>
              <a:rPr lang="en-US" dirty="0"/>
              <a:t>    padding: </a:t>
            </a:r>
            <a:r>
              <a:rPr lang="en-US" dirty="0" err="1"/>
              <a:t>dp</a:t>
            </a:r>
            <a:r>
              <a:rPr lang="en-US" dirty="0"/>
              <a:t>(16)</a:t>
            </a:r>
          </a:p>
          <a:p>
            <a:r>
              <a:rPr lang="en-US" dirty="0"/>
              <a:t>    spacing: </a:t>
            </a:r>
            <a:r>
              <a:rPr lang="en-US" dirty="0" err="1"/>
              <a:t>dp</a:t>
            </a:r>
            <a:r>
              <a:rPr lang="en-US" dirty="0"/>
              <a:t>(16)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E9FFA-1495-7C41-10EC-497BB35708EE}"/>
              </a:ext>
            </a:extLst>
          </p:cNvPr>
          <p:cNvSpPr txBox="1"/>
          <p:nvPr/>
        </p:nvSpPr>
        <p:spPr>
          <a:xfrm>
            <a:off x="548640" y="3429000"/>
            <a:ext cx="2883877" cy="1477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`padding`</a:t>
            </a:r>
          </a:p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refers to the space between the content (widgets) of a layout and the layout's boundary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168ED7-6BA3-083C-1005-D0570A9DAF58}"/>
              </a:ext>
            </a:extLst>
          </p:cNvPr>
          <p:cNvSpPr txBox="1"/>
          <p:nvPr/>
        </p:nvSpPr>
        <p:spPr>
          <a:xfrm>
            <a:off x="548640" y="5372531"/>
            <a:ext cx="2883877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`spacing`</a:t>
            </a:r>
          </a:p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refers to the distance between adjacent widgets within a layout manager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9F7558-43CF-B441-1943-EB8639CF83C1}"/>
              </a:ext>
            </a:extLst>
          </p:cNvPr>
          <p:cNvSpPr txBox="1"/>
          <p:nvPr/>
        </p:nvSpPr>
        <p:spPr>
          <a:xfrm>
            <a:off x="3952084" y="3378295"/>
            <a:ext cx="503623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padding: </a:t>
            </a:r>
            <a:r>
              <a:rPr lang="en-US" dirty="0" err="1"/>
              <a:t>dp</a:t>
            </a:r>
            <a:r>
              <a:rPr lang="en-US" dirty="0"/>
              <a:t>(16)  </a:t>
            </a:r>
          </a:p>
          <a:p>
            <a:r>
              <a:rPr lang="en-US" i="1" dirty="0"/>
              <a:t># Set equal padding for all sides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CDDB08-6C0B-2EC5-5DF0-E1C65131724D}"/>
              </a:ext>
            </a:extLst>
          </p:cNvPr>
          <p:cNvSpPr txBox="1"/>
          <p:nvPr/>
        </p:nvSpPr>
        <p:spPr>
          <a:xfrm>
            <a:off x="4826625" y="4024626"/>
            <a:ext cx="41616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padding: (</a:t>
            </a:r>
            <a:r>
              <a:rPr lang="en-US" dirty="0" err="1"/>
              <a:t>dp</a:t>
            </a:r>
            <a:r>
              <a:rPr lang="en-US" dirty="0"/>
              <a:t>(10), </a:t>
            </a:r>
            <a:r>
              <a:rPr lang="en-US" dirty="0" err="1"/>
              <a:t>dp</a:t>
            </a:r>
            <a:r>
              <a:rPr lang="en-US" dirty="0"/>
              <a:t>(20), </a:t>
            </a:r>
            <a:r>
              <a:rPr lang="en-US" dirty="0" err="1"/>
              <a:t>dp</a:t>
            </a:r>
            <a:r>
              <a:rPr lang="en-US" dirty="0"/>
              <a:t>(10), </a:t>
            </a:r>
            <a:r>
              <a:rPr lang="en-US" dirty="0" err="1"/>
              <a:t>dp</a:t>
            </a:r>
            <a:r>
              <a:rPr lang="en-US" dirty="0"/>
              <a:t>(20))  </a:t>
            </a:r>
          </a:p>
          <a:p>
            <a:r>
              <a:rPr lang="en-US" i="1" dirty="0"/>
              <a:t># Set padding individually for top, right, bottom, left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C721356-85DA-C751-F834-E18422B99EE7}"/>
              </a:ext>
            </a:extLst>
          </p:cNvPr>
          <p:cNvCxnSpPr>
            <a:stCxn id="5" idx="3"/>
            <a:endCxn id="12" idx="1"/>
          </p:cNvCxnSpPr>
          <p:nvPr/>
        </p:nvCxnSpPr>
        <p:spPr>
          <a:xfrm flipV="1">
            <a:off x="3432517" y="3701461"/>
            <a:ext cx="519567" cy="4662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7F5607B-BDCF-0B1D-33BC-22C1032949A3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>
            <a:off x="3432517" y="4167664"/>
            <a:ext cx="1394108" cy="3186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23A47C24-BAC8-165A-749B-98C515E209ED}"/>
              </a:ext>
            </a:extLst>
          </p:cNvPr>
          <p:cNvSpPr txBox="1"/>
          <p:nvPr/>
        </p:nvSpPr>
        <p:spPr>
          <a:xfrm>
            <a:off x="3952084" y="5492491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spacing: </a:t>
            </a:r>
            <a:r>
              <a:rPr lang="en-US" dirty="0" err="1"/>
              <a:t>dp</a:t>
            </a:r>
            <a:r>
              <a:rPr lang="en-US" dirty="0"/>
              <a:t>(16)  </a:t>
            </a:r>
          </a:p>
          <a:p>
            <a:r>
              <a:rPr lang="en-US" i="1" dirty="0"/>
              <a:t># Set the spacing between children (widgets)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A1D4513-B796-BAE6-68CF-418C24F6EE60}"/>
              </a:ext>
            </a:extLst>
          </p:cNvPr>
          <p:cNvCxnSpPr>
            <a:cxnSpLocks/>
            <a:stCxn id="8" idx="3"/>
            <a:endCxn id="31" idx="1"/>
          </p:cNvCxnSpPr>
          <p:nvPr/>
        </p:nvCxnSpPr>
        <p:spPr>
          <a:xfrm flipV="1">
            <a:off x="3432517" y="5815657"/>
            <a:ext cx="519567" cy="15703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6408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23911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Button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741753F-626B-3FA2-B25B-7FA100915934}"/>
              </a:ext>
            </a:extLst>
          </p:cNvPr>
          <p:cNvSpPr/>
          <p:nvPr/>
        </p:nvSpPr>
        <p:spPr>
          <a:xfrm>
            <a:off x="1743457" y="875230"/>
            <a:ext cx="4417254" cy="190427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 Button:</a:t>
            </a:r>
          </a:p>
          <a:p>
            <a:r>
              <a:rPr lang="en-US" dirty="0"/>
              <a:t>        text: "Submit"</a:t>
            </a:r>
          </a:p>
          <a:p>
            <a:r>
              <a:rPr lang="en-US" dirty="0"/>
              <a:t>        </a:t>
            </a:r>
            <a:r>
              <a:rPr lang="en-US" dirty="0" err="1"/>
              <a:t>size_hint</a:t>
            </a:r>
            <a:r>
              <a:rPr lang="en-US" dirty="0"/>
              <a:t>: None, None</a:t>
            </a:r>
          </a:p>
          <a:p>
            <a:r>
              <a:rPr lang="en-US" dirty="0"/>
              <a:t>        size: </a:t>
            </a:r>
            <a:r>
              <a:rPr lang="en-US" dirty="0" err="1"/>
              <a:t>dp</a:t>
            </a:r>
            <a:r>
              <a:rPr lang="en-US" dirty="0"/>
              <a:t>(100), </a:t>
            </a:r>
            <a:r>
              <a:rPr lang="en-US" dirty="0" err="1"/>
              <a:t>dp</a:t>
            </a:r>
            <a:r>
              <a:rPr lang="en-US" dirty="0"/>
              <a:t>(48)</a:t>
            </a:r>
          </a:p>
          <a:p>
            <a:r>
              <a:rPr lang="en-US" dirty="0"/>
              <a:t>        </a:t>
            </a:r>
            <a:r>
              <a:rPr lang="en-US" dirty="0" err="1"/>
              <a:t>pos_hint</a:t>
            </a:r>
            <a:r>
              <a:rPr lang="en-US" dirty="0"/>
              <a:t>: {'</a:t>
            </a:r>
            <a:r>
              <a:rPr lang="en-US" dirty="0" err="1"/>
              <a:t>center_x</a:t>
            </a:r>
            <a:r>
              <a:rPr lang="en-US" dirty="0"/>
              <a:t>': 0.5}</a:t>
            </a:r>
          </a:p>
          <a:p>
            <a:r>
              <a:rPr lang="en-US" dirty="0"/>
              <a:t>        </a:t>
            </a:r>
            <a:r>
              <a:rPr lang="en-US" dirty="0" err="1"/>
              <a:t>on_press</a:t>
            </a:r>
            <a:r>
              <a:rPr lang="en-US" dirty="0"/>
              <a:t>: </a:t>
            </a:r>
            <a:r>
              <a:rPr lang="en-US" dirty="0" err="1"/>
              <a:t>app.on_submit</a:t>
            </a:r>
            <a:r>
              <a:rPr lang="en-US" dirty="0"/>
              <a:t>()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E9FFA-1495-7C41-10EC-497BB35708EE}"/>
              </a:ext>
            </a:extLst>
          </p:cNvPr>
          <p:cNvSpPr txBox="1"/>
          <p:nvPr/>
        </p:nvSpPr>
        <p:spPr>
          <a:xfrm>
            <a:off x="548640" y="3429000"/>
            <a:ext cx="4276578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def </a:t>
            </a:r>
            <a:r>
              <a:rPr lang="en-US" dirty="0" err="1"/>
              <a:t>on_submit</a:t>
            </a:r>
            <a:r>
              <a:rPr lang="en-US" dirty="0"/>
              <a:t>(self):</a:t>
            </a:r>
          </a:p>
          <a:p>
            <a:r>
              <a:rPr lang="en-US" dirty="0"/>
              <a:t>        </a:t>
            </a:r>
            <a:r>
              <a:rPr lang="en-US" dirty="0" err="1"/>
              <a:t>text_input</a:t>
            </a:r>
            <a:r>
              <a:rPr lang="en-US" dirty="0"/>
              <a:t> = </a:t>
            </a:r>
            <a:r>
              <a:rPr lang="en-US" dirty="0" err="1"/>
              <a:t>self.root.ids.text_field.text</a:t>
            </a:r>
            <a:endParaRPr lang="en-US" dirty="0"/>
          </a:p>
          <a:p>
            <a:r>
              <a:rPr lang="en-US" dirty="0"/>
              <a:t>        print("Text submitted:", </a:t>
            </a:r>
            <a:r>
              <a:rPr lang="en-US" dirty="0" err="1"/>
              <a:t>text_input</a:t>
            </a:r>
            <a:r>
              <a:rPr lang="en-US" dirty="0"/>
              <a:t>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ACCB6E-BB5F-88AD-EE78-E93AD52955C4}"/>
              </a:ext>
            </a:extLst>
          </p:cNvPr>
          <p:cNvSpPr/>
          <p:nvPr/>
        </p:nvSpPr>
        <p:spPr>
          <a:xfrm>
            <a:off x="3629465" y="2377439"/>
            <a:ext cx="1195753" cy="3457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E5CAFCF-EB43-EBE8-0BB3-5CA53EE4F18E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 flipH="1">
            <a:off x="2686929" y="2723237"/>
            <a:ext cx="1540413" cy="7057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449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2405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Try your self!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B741753F-626B-3FA2-B25B-7FA100915934}"/>
              </a:ext>
            </a:extLst>
          </p:cNvPr>
          <p:cNvSpPr/>
          <p:nvPr/>
        </p:nvSpPr>
        <p:spPr>
          <a:xfrm>
            <a:off x="154746" y="2476860"/>
            <a:ext cx="4276577" cy="360038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from </a:t>
            </a:r>
            <a:r>
              <a:rPr lang="en-US" dirty="0" err="1"/>
              <a:t>kivy.lang</a:t>
            </a:r>
            <a:r>
              <a:rPr lang="en-US" dirty="0"/>
              <a:t> import Builder</a:t>
            </a:r>
          </a:p>
          <a:p>
            <a:r>
              <a:rPr lang="en-US" dirty="0"/>
              <a:t>from </a:t>
            </a:r>
            <a:r>
              <a:rPr lang="en-US" dirty="0" err="1"/>
              <a:t>kivymd.app</a:t>
            </a:r>
            <a:r>
              <a:rPr lang="en-US" dirty="0"/>
              <a:t> import </a:t>
            </a:r>
            <a:r>
              <a:rPr lang="en-US" dirty="0" err="1"/>
              <a:t>MDApp</a:t>
            </a:r>
            <a:endParaRPr lang="en-US" dirty="0"/>
          </a:p>
          <a:p>
            <a:endParaRPr lang="en-US" dirty="0"/>
          </a:p>
          <a:p>
            <a:r>
              <a:rPr lang="en-US" dirty="0"/>
              <a:t>class </a:t>
            </a:r>
            <a:r>
              <a:rPr lang="en-US" dirty="0" err="1"/>
              <a:t>MyApp</a:t>
            </a:r>
            <a:r>
              <a:rPr lang="en-US" dirty="0"/>
              <a:t>(</a:t>
            </a:r>
            <a:r>
              <a:rPr lang="en-US" dirty="0" err="1"/>
              <a:t>MDApp</a:t>
            </a:r>
            <a:r>
              <a:rPr lang="en-US" dirty="0"/>
              <a:t>):</a:t>
            </a:r>
          </a:p>
          <a:p>
            <a:r>
              <a:rPr lang="en-US" dirty="0"/>
              <a:t>    def build(self):</a:t>
            </a:r>
          </a:p>
          <a:p>
            <a:r>
              <a:rPr lang="en-US" dirty="0"/>
              <a:t>        return </a:t>
            </a:r>
            <a:r>
              <a:rPr lang="en-US" dirty="0" err="1"/>
              <a:t>Builder.load_file</a:t>
            </a:r>
            <a:r>
              <a:rPr lang="en-US" dirty="0"/>
              <a:t>('</a:t>
            </a:r>
            <a:r>
              <a:rPr lang="en-US" dirty="0" err="1"/>
              <a:t>main.kv</a:t>
            </a:r>
            <a:r>
              <a:rPr lang="en-US" dirty="0"/>
              <a:t>')</a:t>
            </a:r>
          </a:p>
          <a:p>
            <a:endParaRPr lang="en-US" dirty="0"/>
          </a:p>
          <a:p>
            <a:r>
              <a:rPr lang="en-US" dirty="0"/>
              <a:t>    def </a:t>
            </a:r>
            <a:r>
              <a:rPr lang="en-US" dirty="0" err="1"/>
              <a:t>on_submit</a:t>
            </a:r>
            <a:r>
              <a:rPr lang="en-US" dirty="0"/>
              <a:t>(self):</a:t>
            </a:r>
          </a:p>
          <a:p>
            <a:r>
              <a:rPr lang="en-US" dirty="0"/>
              <a:t>        </a:t>
            </a:r>
            <a:r>
              <a:rPr lang="en-US" dirty="0" err="1"/>
              <a:t>text_input</a:t>
            </a:r>
            <a:r>
              <a:rPr lang="en-US" dirty="0"/>
              <a:t> = </a:t>
            </a:r>
            <a:r>
              <a:rPr lang="en-US" dirty="0" err="1"/>
              <a:t>self.root.ids.text_field.text</a:t>
            </a:r>
            <a:endParaRPr lang="en-US" dirty="0"/>
          </a:p>
          <a:p>
            <a:r>
              <a:rPr lang="en-US" dirty="0"/>
              <a:t>        print("Text submitted:", </a:t>
            </a:r>
            <a:r>
              <a:rPr lang="en-US" dirty="0" err="1"/>
              <a:t>text_input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MyApp</a:t>
            </a:r>
            <a:r>
              <a:rPr lang="en-US" dirty="0"/>
              <a:t>().run()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D57A95-6AEB-C41D-6B09-B85E03E183E0}"/>
              </a:ext>
            </a:extLst>
          </p:cNvPr>
          <p:cNvSpPr/>
          <p:nvPr/>
        </p:nvSpPr>
        <p:spPr>
          <a:xfrm>
            <a:off x="4572000" y="1484141"/>
            <a:ext cx="4276577" cy="526131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/>
              <a:t>BoxLayout</a:t>
            </a:r>
            <a:r>
              <a:rPr lang="en-US" dirty="0"/>
              <a:t>:</a:t>
            </a:r>
          </a:p>
          <a:p>
            <a:r>
              <a:rPr lang="en-US" dirty="0"/>
              <a:t>    orientation: 'vertical'</a:t>
            </a:r>
          </a:p>
          <a:p>
            <a:r>
              <a:rPr lang="en-US" dirty="0"/>
              <a:t>    padding: </a:t>
            </a:r>
            <a:r>
              <a:rPr lang="en-US" dirty="0" err="1"/>
              <a:t>dp</a:t>
            </a:r>
            <a:r>
              <a:rPr lang="en-US" dirty="0"/>
              <a:t>(16)</a:t>
            </a:r>
          </a:p>
          <a:p>
            <a:r>
              <a:rPr lang="en-US" dirty="0"/>
              <a:t>    spacing: </a:t>
            </a:r>
            <a:r>
              <a:rPr lang="en-US" dirty="0" err="1"/>
              <a:t>dp</a:t>
            </a:r>
            <a:r>
              <a:rPr lang="en-US" dirty="0"/>
              <a:t>(16)  # Adjust the spacing between children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MDTextField</a:t>
            </a:r>
            <a:r>
              <a:rPr lang="en-US" dirty="0"/>
              <a:t>:</a:t>
            </a:r>
          </a:p>
          <a:p>
            <a:r>
              <a:rPr lang="en-US" dirty="0"/>
              <a:t>        id: </a:t>
            </a:r>
            <a:r>
              <a:rPr lang="en-US" dirty="0" err="1"/>
              <a:t>text_field</a:t>
            </a:r>
            <a:endParaRPr lang="en-US" dirty="0"/>
          </a:p>
          <a:p>
            <a:r>
              <a:rPr lang="en-US" dirty="0"/>
              <a:t>        </a:t>
            </a:r>
            <a:r>
              <a:rPr lang="en-US" dirty="0" err="1"/>
              <a:t>hint_text</a:t>
            </a:r>
            <a:r>
              <a:rPr lang="en-US" dirty="0"/>
              <a:t>: "Enter text"</a:t>
            </a:r>
          </a:p>
          <a:p>
            <a:r>
              <a:rPr lang="en-US" dirty="0"/>
              <a:t>        </a:t>
            </a:r>
            <a:r>
              <a:rPr lang="en-US" dirty="0" err="1"/>
              <a:t>helper_text</a:t>
            </a:r>
            <a:r>
              <a:rPr lang="en-US" dirty="0"/>
              <a:t>: "Type any text you want"</a:t>
            </a:r>
          </a:p>
          <a:p>
            <a:r>
              <a:rPr lang="en-US" dirty="0"/>
              <a:t>        </a:t>
            </a:r>
            <a:r>
              <a:rPr lang="en-US" dirty="0" err="1"/>
              <a:t>input_type</a:t>
            </a:r>
            <a:r>
              <a:rPr lang="en-US" dirty="0"/>
              <a:t>: "text"</a:t>
            </a:r>
          </a:p>
          <a:p>
            <a:r>
              <a:rPr lang="en-US" dirty="0"/>
              <a:t>        mode: "rectangle"</a:t>
            </a:r>
          </a:p>
          <a:p>
            <a:endParaRPr lang="en-US" dirty="0"/>
          </a:p>
          <a:p>
            <a:r>
              <a:rPr lang="en-US" dirty="0"/>
              <a:t>    Button:</a:t>
            </a:r>
          </a:p>
          <a:p>
            <a:r>
              <a:rPr lang="en-US" dirty="0"/>
              <a:t>        text: "Submit"</a:t>
            </a:r>
          </a:p>
          <a:p>
            <a:r>
              <a:rPr lang="en-US" dirty="0"/>
              <a:t>        </a:t>
            </a:r>
            <a:r>
              <a:rPr lang="en-US" dirty="0" err="1"/>
              <a:t>size_hint</a:t>
            </a:r>
            <a:r>
              <a:rPr lang="en-US" dirty="0"/>
              <a:t>: None, None</a:t>
            </a:r>
          </a:p>
          <a:p>
            <a:r>
              <a:rPr lang="en-US" dirty="0"/>
              <a:t>        size: </a:t>
            </a:r>
            <a:r>
              <a:rPr lang="en-US" dirty="0" err="1"/>
              <a:t>dp</a:t>
            </a:r>
            <a:r>
              <a:rPr lang="en-US" dirty="0"/>
              <a:t>(100), </a:t>
            </a:r>
            <a:r>
              <a:rPr lang="en-US" dirty="0" err="1"/>
              <a:t>dp</a:t>
            </a:r>
            <a:r>
              <a:rPr lang="en-US" dirty="0"/>
              <a:t>(48)</a:t>
            </a:r>
          </a:p>
          <a:p>
            <a:r>
              <a:rPr lang="en-US" dirty="0"/>
              <a:t>        </a:t>
            </a:r>
            <a:r>
              <a:rPr lang="en-US" dirty="0" err="1"/>
              <a:t>pos_hint</a:t>
            </a:r>
            <a:r>
              <a:rPr lang="en-US" dirty="0"/>
              <a:t>: {'</a:t>
            </a:r>
            <a:r>
              <a:rPr lang="en-US" dirty="0" err="1"/>
              <a:t>center_x</a:t>
            </a:r>
            <a:r>
              <a:rPr lang="en-US" dirty="0"/>
              <a:t>': 0.5}</a:t>
            </a:r>
          </a:p>
          <a:p>
            <a:r>
              <a:rPr lang="en-US" dirty="0"/>
              <a:t>        </a:t>
            </a:r>
            <a:r>
              <a:rPr lang="en-US" dirty="0" err="1"/>
              <a:t>on_press</a:t>
            </a:r>
            <a:r>
              <a:rPr lang="en-US" dirty="0"/>
              <a:t>: </a:t>
            </a:r>
            <a:r>
              <a:rPr lang="en-US" dirty="0" err="1"/>
              <a:t>app.on_submit</a:t>
            </a:r>
            <a:r>
              <a:rPr lang="en-US" dirty="0"/>
              <a:t>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2BF080-B46D-4B9F-C5D1-4F03AA4CFF17}"/>
              </a:ext>
            </a:extLst>
          </p:cNvPr>
          <p:cNvSpPr txBox="1"/>
          <p:nvPr/>
        </p:nvSpPr>
        <p:spPr>
          <a:xfrm>
            <a:off x="1818160" y="1998509"/>
            <a:ext cx="949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main.py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002FA7-E7AB-35DF-F76D-C7A7F4A6B807}"/>
              </a:ext>
            </a:extLst>
          </p:cNvPr>
          <p:cNvSpPr txBox="1"/>
          <p:nvPr/>
        </p:nvSpPr>
        <p:spPr>
          <a:xfrm>
            <a:off x="5993920" y="1011984"/>
            <a:ext cx="92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main.kv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425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48470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</a:t>
            </a:r>
            <a:r>
              <a:rPr lang="en-US" sz="3200" b="1" dirty="0" err="1">
                <a:solidFill>
                  <a:schemeClr val="bg1"/>
                </a:solidFill>
              </a:rPr>
              <a:t>ScrollView</a:t>
            </a:r>
            <a:r>
              <a:rPr lang="en-US" sz="3200" b="1" dirty="0">
                <a:solidFill>
                  <a:schemeClr val="bg1"/>
                </a:solidFill>
              </a:rPr>
              <a:t>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70FA1411-2987-DF0B-F114-0A451781CC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57174" y="922254"/>
            <a:ext cx="6414868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ScrollView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is a widget that provides a scrolling view for its child widget or layout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2D3DE2-90B4-1A8D-C299-8A8D14ED245C}"/>
              </a:ext>
            </a:extLst>
          </p:cNvPr>
          <p:cNvSpPr txBox="1"/>
          <p:nvPr/>
        </p:nvSpPr>
        <p:spPr>
          <a:xfrm>
            <a:off x="4610654" y="3364876"/>
            <a:ext cx="4135902" cy="313932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BoxLayout</a:t>
            </a:r>
            <a:r>
              <a:rPr lang="en-US" dirty="0"/>
              <a:t>:</a:t>
            </a:r>
          </a:p>
          <a:p>
            <a:r>
              <a:rPr lang="en-US" dirty="0"/>
              <a:t>    orientation: 'vertical'</a:t>
            </a:r>
          </a:p>
          <a:p>
            <a:r>
              <a:rPr lang="en-US" dirty="0"/>
              <a:t>    </a:t>
            </a:r>
            <a:r>
              <a:rPr lang="en-US" dirty="0" err="1"/>
              <a:t>ScrollView</a:t>
            </a:r>
            <a:r>
              <a:rPr lang="en-US" dirty="0"/>
              <a:t>:</a:t>
            </a:r>
          </a:p>
          <a:p>
            <a:r>
              <a:rPr lang="en-US" dirty="0"/>
              <a:t>        </a:t>
            </a:r>
            <a:r>
              <a:rPr lang="en-US" dirty="0" err="1"/>
              <a:t>MDList</a:t>
            </a:r>
            <a:r>
              <a:rPr lang="en-US" dirty="0"/>
              <a:t>:</a:t>
            </a:r>
          </a:p>
          <a:p>
            <a:r>
              <a:rPr lang="en-US" dirty="0"/>
              <a:t>            </a:t>
            </a:r>
            <a:r>
              <a:rPr lang="en-US" dirty="0" err="1"/>
              <a:t>OneLineListItem</a:t>
            </a:r>
            <a:r>
              <a:rPr lang="en-US" dirty="0"/>
              <a:t>:</a:t>
            </a:r>
          </a:p>
          <a:p>
            <a:r>
              <a:rPr lang="en-US" dirty="0"/>
              <a:t>                text: "Item 1"</a:t>
            </a:r>
          </a:p>
          <a:p>
            <a:r>
              <a:rPr lang="en-US" dirty="0"/>
              <a:t>            </a:t>
            </a:r>
            <a:r>
              <a:rPr lang="en-US" dirty="0" err="1"/>
              <a:t>OneLineListItem</a:t>
            </a:r>
            <a:r>
              <a:rPr lang="en-US" dirty="0"/>
              <a:t>:</a:t>
            </a:r>
          </a:p>
          <a:p>
            <a:r>
              <a:rPr lang="en-US" dirty="0"/>
              <a:t>                text: "Item 2"</a:t>
            </a:r>
          </a:p>
          <a:p>
            <a:r>
              <a:rPr lang="en-US" dirty="0"/>
              <a:t>            </a:t>
            </a:r>
            <a:r>
              <a:rPr lang="en-US" dirty="0" err="1"/>
              <a:t>OneLineListItem</a:t>
            </a:r>
            <a:r>
              <a:rPr lang="en-US" dirty="0"/>
              <a:t>:</a:t>
            </a:r>
          </a:p>
          <a:p>
            <a:r>
              <a:rPr lang="en-US" dirty="0"/>
              <a:t>                text: "Item 3"</a:t>
            </a:r>
          </a:p>
          <a:p>
            <a:r>
              <a:rPr lang="en-US" dirty="0"/>
              <a:t>            # Add more items as needed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8B36A-2421-886B-9D69-46F05E2FA41C}"/>
              </a:ext>
            </a:extLst>
          </p:cNvPr>
          <p:cNvSpPr txBox="1"/>
          <p:nvPr/>
        </p:nvSpPr>
        <p:spPr>
          <a:xfrm>
            <a:off x="585216" y="2827606"/>
            <a:ext cx="3948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</a:t>
            </a:r>
            <a:r>
              <a:rPr lang="en-US" dirty="0" err="1"/>
              <a:t>MDList</a:t>
            </a:r>
            <a:r>
              <a:rPr lang="en-US" dirty="0"/>
              <a:t>, “</a:t>
            </a:r>
            <a:r>
              <a:rPr lang="en-US" dirty="0" err="1"/>
              <a:t>OneLineListItem</a:t>
            </a:r>
            <a:r>
              <a:rPr lang="en-US" dirty="0"/>
              <a:t>” attribute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CAA658-2B67-2B1B-772E-EF3D7B0F3229}"/>
              </a:ext>
            </a:extLst>
          </p:cNvPr>
          <p:cNvSpPr txBox="1"/>
          <p:nvPr/>
        </p:nvSpPr>
        <p:spPr>
          <a:xfrm>
            <a:off x="585216" y="5317588"/>
            <a:ext cx="2721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Belongs to KV language file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814C3C3-DB65-0038-763F-334991FE01B0}"/>
              </a:ext>
            </a:extLst>
          </p:cNvPr>
          <p:cNvCxnSpPr>
            <a:endCxn id="11" idx="1"/>
          </p:cNvCxnSpPr>
          <p:nvPr/>
        </p:nvCxnSpPr>
        <p:spPr>
          <a:xfrm flipV="1">
            <a:off x="3418449" y="4934537"/>
            <a:ext cx="1192205" cy="6081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9191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C19A5D91-16FD-94CE-5556-0EC8E9C13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800" y="1323302"/>
            <a:ext cx="3982795" cy="31393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7746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Alongside </a:t>
            </a:r>
            <a:r>
              <a:rPr lang="en-US" sz="3200" b="1" dirty="0" err="1">
                <a:solidFill>
                  <a:schemeClr val="bg1"/>
                </a:solidFill>
              </a:rPr>
              <a:t>MDRaisedButton</a:t>
            </a:r>
            <a:r>
              <a:rPr lang="en-US" sz="3200" b="1" dirty="0">
                <a:solidFill>
                  <a:schemeClr val="bg1"/>
                </a:solidFill>
              </a:rPr>
              <a:t> + </a:t>
            </a:r>
            <a:r>
              <a:rPr lang="en-US" sz="3200" b="1" dirty="0" err="1">
                <a:solidFill>
                  <a:schemeClr val="bg1"/>
                </a:solidFill>
              </a:rPr>
              <a:t>MDScrollView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2D3DE2-90B4-1A8D-C299-8A8D14ED245C}"/>
              </a:ext>
            </a:extLst>
          </p:cNvPr>
          <p:cNvSpPr txBox="1"/>
          <p:nvPr/>
        </p:nvSpPr>
        <p:spPr>
          <a:xfrm>
            <a:off x="174556" y="2649469"/>
            <a:ext cx="4828768" cy="64633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kivymd.uix.button</a:t>
            </a:r>
            <a:r>
              <a:rPr lang="en-US" dirty="0"/>
              <a:t> import </a:t>
            </a:r>
            <a:r>
              <a:rPr lang="en-US" dirty="0" err="1"/>
              <a:t>MDRaisedButton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kivy.uix.scrollview</a:t>
            </a:r>
            <a:r>
              <a:rPr lang="en-US" dirty="0"/>
              <a:t> import </a:t>
            </a:r>
            <a:r>
              <a:rPr lang="en-US" dirty="0" err="1"/>
              <a:t>ScrollView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8B36A-2421-886B-9D69-46F05E2FA41C}"/>
              </a:ext>
            </a:extLst>
          </p:cNvPr>
          <p:cNvSpPr txBox="1"/>
          <p:nvPr/>
        </p:nvSpPr>
        <p:spPr>
          <a:xfrm>
            <a:off x="2091980" y="1661412"/>
            <a:ext cx="19752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Calling the module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CAA658-2B67-2B1B-772E-EF3D7B0F3229}"/>
              </a:ext>
            </a:extLst>
          </p:cNvPr>
          <p:cNvSpPr txBox="1"/>
          <p:nvPr/>
        </p:nvSpPr>
        <p:spPr>
          <a:xfrm>
            <a:off x="2468976" y="3295800"/>
            <a:ext cx="25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need KV language file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79ABE1-8CF2-9261-7DE2-B72CADF49F60}"/>
              </a:ext>
            </a:extLst>
          </p:cNvPr>
          <p:cNvSpPr txBox="1"/>
          <p:nvPr/>
        </p:nvSpPr>
        <p:spPr>
          <a:xfrm>
            <a:off x="0" y="3711654"/>
            <a:ext cx="883864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TestApp</a:t>
            </a:r>
            <a:r>
              <a:rPr lang="en-US" dirty="0"/>
              <a:t>(</a:t>
            </a:r>
            <a:r>
              <a:rPr lang="en-US" dirty="0" err="1"/>
              <a:t>MDApp</a:t>
            </a:r>
            <a:r>
              <a:rPr lang="en-US" dirty="0"/>
              <a:t>):</a:t>
            </a:r>
          </a:p>
          <a:p>
            <a:r>
              <a:rPr lang="en-US" dirty="0"/>
              <a:t>    def build(self):</a:t>
            </a:r>
          </a:p>
          <a:p>
            <a:r>
              <a:rPr lang="en-US" dirty="0"/>
              <a:t>        layout = </a:t>
            </a:r>
            <a:r>
              <a:rPr lang="en-US" dirty="0" err="1"/>
              <a:t>MDBoxLayout</a:t>
            </a:r>
            <a:r>
              <a:rPr lang="en-US" dirty="0"/>
              <a:t>(orientation='vertical')</a:t>
            </a:r>
          </a:p>
          <a:p>
            <a:r>
              <a:rPr lang="en-US" dirty="0"/>
              <a:t>        </a:t>
            </a:r>
            <a:r>
              <a:rPr lang="en-US" dirty="0" err="1"/>
              <a:t>scroll_view</a:t>
            </a:r>
            <a:r>
              <a:rPr lang="en-US" dirty="0"/>
              <a:t> = </a:t>
            </a:r>
            <a:r>
              <a:rPr lang="en-US" dirty="0" err="1"/>
              <a:t>ScrollView</a:t>
            </a:r>
            <a:r>
              <a:rPr lang="en-US" dirty="0"/>
              <a:t>()</a:t>
            </a:r>
          </a:p>
          <a:p>
            <a:r>
              <a:rPr lang="en-US" dirty="0"/>
              <a:t>        content = </a:t>
            </a:r>
            <a:r>
              <a:rPr lang="en-US" dirty="0" err="1"/>
              <a:t>MDBoxLayout</a:t>
            </a:r>
            <a:r>
              <a:rPr lang="en-US" dirty="0"/>
              <a:t>(orientation='vertical', </a:t>
            </a:r>
            <a:r>
              <a:rPr lang="en-US" dirty="0" err="1"/>
              <a:t>size_hint_y</a:t>
            </a:r>
            <a:r>
              <a:rPr lang="en-US" dirty="0"/>
              <a:t>=None, height=500)</a:t>
            </a:r>
          </a:p>
          <a:p>
            <a:r>
              <a:rPr lang="en-US" dirty="0"/>
              <a:t>        for </a:t>
            </a:r>
            <a:r>
              <a:rPr lang="en-US" dirty="0" err="1"/>
              <a:t>i</a:t>
            </a:r>
            <a:r>
              <a:rPr lang="en-US" dirty="0"/>
              <a:t> in range(5):</a:t>
            </a:r>
          </a:p>
          <a:p>
            <a:r>
              <a:rPr lang="en-US" dirty="0"/>
              <a:t>            </a:t>
            </a:r>
            <a:r>
              <a:rPr lang="en-US" dirty="0" err="1"/>
              <a:t>btn</a:t>
            </a:r>
            <a:r>
              <a:rPr lang="en-US" dirty="0"/>
              <a:t> = </a:t>
            </a:r>
            <a:r>
              <a:rPr lang="en-US" dirty="0" err="1"/>
              <a:t>MDRaisedButton</a:t>
            </a:r>
            <a:r>
              <a:rPr lang="en-US" dirty="0"/>
              <a:t>(text=</a:t>
            </a:r>
            <a:r>
              <a:rPr lang="en-US" dirty="0" err="1"/>
              <a:t>f"Button</a:t>
            </a:r>
            <a:r>
              <a:rPr lang="en-US" dirty="0"/>
              <a:t> {</a:t>
            </a:r>
            <a:r>
              <a:rPr lang="en-US" dirty="0" err="1"/>
              <a:t>i</a:t>
            </a:r>
            <a:r>
              <a:rPr lang="en-US" dirty="0"/>
              <a:t>}", </a:t>
            </a:r>
            <a:r>
              <a:rPr lang="en-US" dirty="0" err="1"/>
              <a:t>size_hint</a:t>
            </a:r>
            <a:r>
              <a:rPr lang="en-US" dirty="0"/>
              <a:t>=(None, None), size=(200, 40))</a:t>
            </a:r>
          </a:p>
          <a:p>
            <a:r>
              <a:rPr lang="en-US" dirty="0"/>
              <a:t>            </a:t>
            </a:r>
            <a:r>
              <a:rPr lang="en-US" dirty="0" err="1"/>
              <a:t>content.add_widget</a:t>
            </a:r>
            <a:r>
              <a:rPr lang="en-US" dirty="0"/>
              <a:t>(</a:t>
            </a:r>
            <a:r>
              <a:rPr lang="en-US" dirty="0" err="1"/>
              <a:t>btn</a:t>
            </a:r>
            <a:r>
              <a:rPr lang="en-US" dirty="0"/>
              <a:t>)</a:t>
            </a:r>
          </a:p>
          <a:p>
            <a:r>
              <a:rPr lang="en-US" dirty="0"/>
              <a:t>        </a:t>
            </a:r>
            <a:r>
              <a:rPr lang="en-US" dirty="0" err="1"/>
              <a:t>scroll_view.add_widget</a:t>
            </a:r>
            <a:r>
              <a:rPr lang="en-US" dirty="0"/>
              <a:t>(content)</a:t>
            </a:r>
          </a:p>
          <a:p>
            <a:r>
              <a:rPr lang="en-US" dirty="0"/>
              <a:t>        </a:t>
            </a:r>
            <a:r>
              <a:rPr lang="en-US" dirty="0" err="1"/>
              <a:t>layout.add_widget</a:t>
            </a:r>
            <a:r>
              <a:rPr lang="en-US" dirty="0"/>
              <a:t>(</a:t>
            </a:r>
            <a:r>
              <a:rPr lang="en-US" dirty="0" err="1"/>
              <a:t>scroll_view</a:t>
            </a:r>
            <a:r>
              <a:rPr lang="en-US" dirty="0"/>
              <a:t>)</a:t>
            </a:r>
          </a:p>
          <a:p>
            <a:r>
              <a:rPr lang="en-US" dirty="0"/>
              <a:t>        return layout</a:t>
            </a:r>
          </a:p>
        </p:txBody>
      </p:sp>
    </p:spTree>
    <p:extLst>
      <p:ext uri="{BB962C8B-B14F-4D97-AF65-F5344CB8AC3E}">
        <p14:creationId xmlns:p14="http://schemas.microsoft.com/office/powerpoint/2010/main" val="3313277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3306</TotalTime>
  <Words>1050</Words>
  <Application>Microsoft Office PowerPoint</Application>
  <PresentationFormat>On-screen Show (4:3)</PresentationFormat>
  <Paragraphs>130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Söhne</vt:lpstr>
      <vt:lpstr>Söhne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M103100065</dc:creator>
  <cp:lastModifiedBy>M103100065</cp:lastModifiedBy>
  <cp:revision>38</cp:revision>
  <dcterms:created xsi:type="dcterms:W3CDTF">2023-09-15T09:50:08Z</dcterms:created>
  <dcterms:modified xsi:type="dcterms:W3CDTF">2023-11-22T03:35:15Z</dcterms:modified>
</cp:coreProperties>
</file>

<file path=docProps/thumbnail.jpeg>
</file>